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71.jpg" ContentType="image/jpeg"/>
  <Override PartName="/ppt/media/image8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324" r:id="rId6"/>
    <p:sldId id="260" r:id="rId7"/>
    <p:sldId id="323" r:id="rId8"/>
    <p:sldId id="261" r:id="rId9"/>
    <p:sldId id="263" r:id="rId10"/>
    <p:sldId id="265" r:id="rId11"/>
    <p:sldId id="325" r:id="rId12"/>
    <p:sldId id="326" r:id="rId13"/>
    <p:sldId id="274" r:id="rId14"/>
    <p:sldId id="327" r:id="rId15"/>
    <p:sldId id="276" r:id="rId16"/>
    <p:sldId id="277" r:id="rId17"/>
    <p:sldId id="278" r:id="rId18"/>
    <p:sldId id="279" r:id="rId19"/>
    <p:sldId id="280" r:id="rId20"/>
    <p:sldId id="288" r:id="rId21"/>
    <p:sldId id="289" r:id="rId22"/>
    <p:sldId id="328" r:id="rId23"/>
    <p:sldId id="329" r:id="rId24"/>
    <p:sldId id="313" r:id="rId25"/>
    <p:sldId id="314" r:id="rId26"/>
    <p:sldId id="315" r:id="rId27"/>
    <p:sldId id="330" r:id="rId28"/>
    <p:sldId id="316" r:id="rId29"/>
    <p:sldId id="317" r:id="rId30"/>
    <p:sldId id="318" r:id="rId31"/>
    <p:sldId id="331" r:id="rId32"/>
    <p:sldId id="319" r:id="rId33"/>
    <p:sldId id="322" r:id="rId34"/>
  </p:sldIdLst>
  <p:sldSz cx="14630400" cy="8229600"/>
  <p:notesSz cx="146304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830"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222E3D"/>
          </a:solidFill>
        </p:spPr>
        <p:txBody>
          <a:bodyPr wrap="square" lIns="0" tIns="0" rIns="0" bIns="0" rtlCol="0"/>
          <a:lstStyle/>
          <a:p>
            <a:endParaRPr/>
          </a:p>
        </p:txBody>
      </p:sp>
      <p:sp>
        <p:nvSpPr>
          <p:cNvPr id="17" name="bg object 17"/>
          <p:cNvSpPr/>
          <p:nvPr/>
        </p:nvSpPr>
        <p:spPr>
          <a:xfrm>
            <a:off x="12984480" y="7351776"/>
            <a:ext cx="1329055" cy="683260"/>
          </a:xfrm>
          <a:custGeom>
            <a:avLst/>
            <a:gdLst/>
            <a:ahLst/>
            <a:cxnLst/>
            <a:rect l="l" t="t" r="r" b="b"/>
            <a:pathLst>
              <a:path w="1329055" h="683259">
                <a:moveTo>
                  <a:pt x="1328927" y="0"/>
                </a:moveTo>
                <a:lnTo>
                  <a:pt x="0" y="0"/>
                </a:lnTo>
                <a:lnTo>
                  <a:pt x="0" y="682752"/>
                </a:lnTo>
                <a:lnTo>
                  <a:pt x="1328927" y="682752"/>
                </a:lnTo>
                <a:lnTo>
                  <a:pt x="1328927" y="0"/>
                </a:lnTo>
                <a:close/>
              </a:path>
            </a:pathLst>
          </a:custGeom>
          <a:solidFill>
            <a:srgbClr val="222E3D"/>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0" y="0"/>
            <a:ext cx="14630398" cy="8229599"/>
          </a:xfrm>
          <a:prstGeom prst="rect">
            <a:avLst/>
          </a:prstGeom>
        </p:spPr>
      </p:pic>
      <p:sp>
        <p:nvSpPr>
          <p:cNvPr id="19" name="bg object 19"/>
          <p:cNvSpPr/>
          <p:nvPr/>
        </p:nvSpPr>
        <p:spPr>
          <a:xfrm>
            <a:off x="605470" y="731857"/>
            <a:ext cx="1242695" cy="424180"/>
          </a:xfrm>
          <a:custGeom>
            <a:avLst/>
            <a:gdLst/>
            <a:ahLst/>
            <a:cxnLst/>
            <a:rect l="l" t="t" r="r" b="b"/>
            <a:pathLst>
              <a:path w="1242695" h="424180">
                <a:moveTo>
                  <a:pt x="1222854" y="363031"/>
                </a:moveTo>
                <a:lnTo>
                  <a:pt x="1079104" y="363031"/>
                </a:lnTo>
                <a:lnTo>
                  <a:pt x="1099210" y="362085"/>
                </a:lnTo>
                <a:lnTo>
                  <a:pt x="1116906" y="359267"/>
                </a:lnTo>
                <a:lnTo>
                  <a:pt x="1155084" y="339770"/>
                </a:lnTo>
                <a:lnTo>
                  <a:pt x="1168071" y="305514"/>
                </a:lnTo>
                <a:lnTo>
                  <a:pt x="1167310" y="296459"/>
                </a:lnTo>
                <a:lnTo>
                  <a:pt x="1138429" y="261700"/>
                </a:lnTo>
                <a:lnTo>
                  <a:pt x="1044938" y="229728"/>
                </a:lnTo>
                <a:lnTo>
                  <a:pt x="1021787" y="220973"/>
                </a:lnTo>
                <a:lnTo>
                  <a:pt x="985760" y="198136"/>
                </a:lnTo>
                <a:lnTo>
                  <a:pt x="955971" y="152503"/>
                </a:lnTo>
                <a:lnTo>
                  <a:pt x="950220" y="118416"/>
                </a:lnTo>
                <a:lnTo>
                  <a:pt x="950987" y="104645"/>
                </a:lnTo>
                <a:lnTo>
                  <a:pt x="962736" y="68343"/>
                </a:lnTo>
                <a:lnTo>
                  <a:pt x="994873" y="31126"/>
                </a:lnTo>
                <a:lnTo>
                  <a:pt x="1029008" y="12243"/>
                </a:lnTo>
                <a:lnTo>
                  <a:pt x="1069547" y="1987"/>
                </a:lnTo>
                <a:lnTo>
                  <a:pt x="1098724" y="0"/>
                </a:lnTo>
                <a:lnTo>
                  <a:pt x="1106335" y="126"/>
                </a:lnTo>
                <a:lnTo>
                  <a:pt x="1151289" y="5645"/>
                </a:lnTo>
                <a:lnTo>
                  <a:pt x="1191750" y="16916"/>
                </a:lnTo>
                <a:lnTo>
                  <a:pt x="1220165" y="41953"/>
                </a:lnTo>
                <a:lnTo>
                  <a:pt x="1220165" y="60899"/>
                </a:lnTo>
                <a:lnTo>
                  <a:pt x="1105828" y="60899"/>
                </a:lnTo>
                <a:lnTo>
                  <a:pt x="1087624" y="61666"/>
                </a:lnTo>
                <a:lnTo>
                  <a:pt x="1045953" y="73418"/>
                </a:lnTo>
                <a:lnTo>
                  <a:pt x="1024641" y="113679"/>
                </a:lnTo>
                <a:lnTo>
                  <a:pt x="1025466" y="122740"/>
                </a:lnTo>
                <a:lnTo>
                  <a:pt x="1057116" y="158382"/>
                </a:lnTo>
                <a:lnTo>
                  <a:pt x="1151495" y="191158"/>
                </a:lnTo>
                <a:lnTo>
                  <a:pt x="1174329" y="199732"/>
                </a:lnTo>
                <a:lnTo>
                  <a:pt x="1209341" y="221322"/>
                </a:lnTo>
                <a:lnTo>
                  <a:pt x="1237206" y="264068"/>
                </a:lnTo>
                <a:lnTo>
                  <a:pt x="1242492" y="297733"/>
                </a:lnTo>
                <a:lnTo>
                  <a:pt x="1241736" y="311874"/>
                </a:lnTo>
                <a:lnTo>
                  <a:pt x="1239490" y="325349"/>
                </a:lnTo>
                <a:lnTo>
                  <a:pt x="1235784" y="338126"/>
                </a:lnTo>
                <a:lnTo>
                  <a:pt x="1230652" y="350174"/>
                </a:lnTo>
                <a:lnTo>
                  <a:pt x="1224050" y="361408"/>
                </a:lnTo>
                <a:lnTo>
                  <a:pt x="1222854" y="363031"/>
                </a:lnTo>
                <a:close/>
              </a:path>
              <a:path w="1242695" h="424180">
                <a:moveTo>
                  <a:pt x="1216783" y="83568"/>
                </a:moveTo>
                <a:lnTo>
                  <a:pt x="1206296" y="83568"/>
                </a:lnTo>
                <a:lnTo>
                  <a:pt x="1200545" y="81876"/>
                </a:lnTo>
                <a:lnTo>
                  <a:pt x="1192765" y="78154"/>
                </a:lnTo>
                <a:lnTo>
                  <a:pt x="1172711" y="70605"/>
                </a:lnTo>
                <a:lnTo>
                  <a:pt x="1151580" y="65213"/>
                </a:lnTo>
                <a:lnTo>
                  <a:pt x="1129306" y="61978"/>
                </a:lnTo>
                <a:lnTo>
                  <a:pt x="1105828" y="60899"/>
                </a:lnTo>
                <a:lnTo>
                  <a:pt x="1220165" y="60899"/>
                </a:lnTo>
                <a:lnTo>
                  <a:pt x="1220165" y="78831"/>
                </a:lnTo>
                <a:lnTo>
                  <a:pt x="1216783" y="83568"/>
                </a:lnTo>
                <a:close/>
              </a:path>
              <a:path w="1242695" h="424180">
                <a:moveTo>
                  <a:pt x="1083840" y="423931"/>
                </a:moveTo>
                <a:lnTo>
                  <a:pt x="1031275" y="419506"/>
                </a:lnTo>
                <a:lnTo>
                  <a:pt x="984175" y="407522"/>
                </a:lnTo>
                <a:lnTo>
                  <a:pt x="950220" y="389421"/>
                </a:lnTo>
                <a:lnTo>
                  <a:pt x="948529" y="385361"/>
                </a:lnTo>
                <a:lnTo>
                  <a:pt x="946499" y="380963"/>
                </a:lnTo>
                <a:lnTo>
                  <a:pt x="945484" y="376903"/>
                </a:lnTo>
                <a:lnTo>
                  <a:pt x="945484" y="340363"/>
                </a:lnTo>
                <a:lnTo>
                  <a:pt x="948867" y="335626"/>
                </a:lnTo>
                <a:lnTo>
                  <a:pt x="958339" y="335626"/>
                </a:lnTo>
                <a:lnTo>
                  <a:pt x="961383" y="335964"/>
                </a:lnTo>
                <a:lnTo>
                  <a:pt x="964090" y="336979"/>
                </a:lnTo>
                <a:lnTo>
                  <a:pt x="967134" y="337994"/>
                </a:lnTo>
                <a:lnTo>
                  <a:pt x="1012125" y="354514"/>
                </a:lnTo>
                <a:lnTo>
                  <a:pt x="1052211" y="361720"/>
                </a:lnTo>
                <a:lnTo>
                  <a:pt x="1079104" y="363031"/>
                </a:lnTo>
                <a:lnTo>
                  <a:pt x="1222854" y="363031"/>
                </a:lnTo>
                <a:lnTo>
                  <a:pt x="1216402" y="371785"/>
                </a:lnTo>
                <a:lnTo>
                  <a:pt x="1186877" y="397768"/>
                </a:lnTo>
                <a:lnTo>
                  <a:pt x="1147774" y="415134"/>
                </a:lnTo>
                <a:lnTo>
                  <a:pt x="1100775" y="423365"/>
                </a:lnTo>
                <a:lnTo>
                  <a:pt x="1083840" y="423931"/>
                </a:lnTo>
                <a:close/>
              </a:path>
              <a:path w="1242695" h="424180">
                <a:moveTo>
                  <a:pt x="551391" y="412089"/>
                </a:moveTo>
                <a:lnTo>
                  <a:pt x="496590" y="412089"/>
                </a:lnTo>
                <a:lnTo>
                  <a:pt x="490840" y="410736"/>
                </a:lnTo>
                <a:lnTo>
                  <a:pt x="487119" y="407691"/>
                </a:lnTo>
                <a:lnTo>
                  <a:pt x="483398" y="404984"/>
                </a:lnTo>
                <a:lnTo>
                  <a:pt x="480015" y="398894"/>
                </a:lnTo>
                <a:lnTo>
                  <a:pt x="477647" y="390098"/>
                </a:lnTo>
                <a:lnTo>
                  <a:pt x="371766" y="40938"/>
                </a:lnTo>
                <a:lnTo>
                  <a:pt x="369060" y="32141"/>
                </a:lnTo>
                <a:lnTo>
                  <a:pt x="367707" y="26051"/>
                </a:lnTo>
                <a:lnTo>
                  <a:pt x="367707" y="15563"/>
                </a:lnTo>
                <a:lnTo>
                  <a:pt x="371428" y="11841"/>
                </a:lnTo>
                <a:lnTo>
                  <a:pt x="431641" y="11841"/>
                </a:lnTo>
                <a:lnTo>
                  <a:pt x="437392" y="13194"/>
                </a:lnTo>
                <a:lnTo>
                  <a:pt x="440775" y="16239"/>
                </a:lnTo>
                <a:lnTo>
                  <a:pt x="444157" y="18946"/>
                </a:lnTo>
                <a:lnTo>
                  <a:pt x="447202" y="25036"/>
                </a:lnTo>
                <a:lnTo>
                  <a:pt x="449908" y="33833"/>
                </a:lnTo>
                <a:lnTo>
                  <a:pt x="525682" y="332243"/>
                </a:lnTo>
                <a:lnTo>
                  <a:pt x="583575" y="332243"/>
                </a:lnTo>
                <a:lnTo>
                  <a:pt x="569997" y="389083"/>
                </a:lnTo>
                <a:lnTo>
                  <a:pt x="567629" y="398218"/>
                </a:lnTo>
                <a:lnTo>
                  <a:pt x="564922" y="404308"/>
                </a:lnTo>
                <a:lnTo>
                  <a:pt x="557480" y="410398"/>
                </a:lnTo>
                <a:lnTo>
                  <a:pt x="551391" y="412089"/>
                </a:lnTo>
                <a:close/>
              </a:path>
              <a:path w="1242695" h="424180">
                <a:moveTo>
                  <a:pt x="583575" y="332243"/>
                </a:moveTo>
                <a:lnTo>
                  <a:pt x="525682" y="332243"/>
                </a:lnTo>
                <a:lnTo>
                  <a:pt x="596434" y="32141"/>
                </a:lnTo>
                <a:lnTo>
                  <a:pt x="598074" y="25036"/>
                </a:lnTo>
                <a:lnTo>
                  <a:pt x="600780" y="18946"/>
                </a:lnTo>
                <a:lnTo>
                  <a:pt x="604501" y="16239"/>
                </a:lnTo>
                <a:lnTo>
                  <a:pt x="608222" y="13194"/>
                </a:lnTo>
                <a:lnTo>
                  <a:pt x="614311" y="11841"/>
                </a:lnTo>
                <a:lnTo>
                  <a:pt x="667420" y="11841"/>
                </a:lnTo>
                <a:lnTo>
                  <a:pt x="673509" y="13194"/>
                </a:lnTo>
                <a:lnTo>
                  <a:pt x="677230" y="16239"/>
                </a:lnTo>
                <a:lnTo>
                  <a:pt x="680952" y="18946"/>
                </a:lnTo>
                <a:lnTo>
                  <a:pt x="683658" y="25036"/>
                </a:lnTo>
                <a:lnTo>
                  <a:pt x="686026" y="33833"/>
                </a:lnTo>
                <a:lnTo>
                  <a:pt x="701282" y="98793"/>
                </a:lnTo>
                <a:lnTo>
                  <a:pt x="639343" y="98793"/>
                </a:lnTo>
                <a:lnTo>
                  <a:pt x="583575" y="332243"/>
                </a:lnTo>
                <a:close/>
              </a:path>
              <a:path w="1242695" h="424180">
                <a:moveTo>
                  <a:pt x="818837" y="336303"/>
                </a:moveTo>
                <a:lnTo>
                  <a:pt x="757064" y="336303"/>
                </a:lnTo>
                <a:lnTo>
                  <a:pt x="835206" y="33833"/>
                </a:lnTo>
                <a:lnTo>
                  <a:pt x="844339" y="16239"/>
                </a:lnTo>
                <a:lnTo>
                  <a:pt x="847722" y="13194"/>
                </a:lnTo>
                <a:lnTo>
                  <a:pt x="853473" y="11841"/>
                </a:lnTo>
                <a:lnTo>
                  <a:pt x="910980" y="11841"/>
                </a:lnTo>
                <a:lnTo>
                  <a:pt x="914701" y="15563"/>
                </a:lnTo>
                <a:lnTo>
                  <a:pt x="914701" y="27404"/>
                </a:lnTo>
                <a:lnTo>
                  <a:pt x="914025" y="30111"/>
                </a:lnTo>
                <a:lnTo>
                  <a:pt x="913348" y="32479"/>
                </a:lnTo>
                <a:lnTo>
                  <a:pt x="912333" y="36201"/>
                </a:lnTo>
                <a:lnTo>
                  <a:pt x="910980" y="40938"/>
                </a:lnTo>
                <a:lnTo>
                  <a:pt x="818837" y="336303"/>
                </a:lnTo>
                <a:close/>
              </a:path>
              <a:path w="1242695" h="424180">
                <a:moveTo>
                  <a:pt x="783111" y="412089"/>
                </a:moveTo>
                <a:lnTo>
                  <a:pt x="727972" y="412089"/>
                </a:lnTo>
                <a:lnTo>
                  <a:pt x="721883" y="410398"/>
                </a:lnTo>
                <a:lnTo>
                  <a:pt x="714441" y="404308"/>
                </a:lnTo>
                <a:lnTo>
                  <a:pt x="711735" y="398218"/>
                </a:lnTo>
                <a:lnTo>
                  <a:pt x="709705" y="389083"/>
                </a:lnTo>
                <a:lnTo>
                  <a:pt x="639343" y="98793"/>
                </a:lnTo>
                <a:lnTo>
                  <a:pt x="701282" y="98793"/>
                </a:lnTo>
                <a:lnTo>
                  <a:pt x="757064" y="336303"/>
                </a:lnTo>
                <a:lnTo>
                  <a:pt x="818837" y="336303"/>
                </a:lnTo>
                <a:lnTo>
                  <a:pt x="802055" y="390098"/>
                </a:lnTo>
                <a:lnTo>
                  <a:pt x="799349" y="398894"/>
                </a:lnTo>
                <a:lnTo>
                  <a:pt x="796304" y="404984"/>
                </a:lnTo>
                <a:lnTo>
                  <a:pt x="792583" y="407691"/>
                </a:lnTo>
                <a:lnTo>
                  <a:pt x="788862" y="410736"/>
                </a:lnTo>
                <a:lnTo>
                  <a:pt x="783111" y="412089"/>
                </a:lnTo>
                <a:close/>
              </a:path>
              <a:path w="1242695" h="424180">
                <a:moveTo>
                  <a:pt x="37887" y="90673"/>
                </a:moveTo>
                <a:lnTo>
                  <a:pt x="30106" y="90673"/>
                </a:lnTo>
                <a:lnTo>
                  <a:pt x="26723" y="85936"/>
                </a:lnTo>
                <a:lnTo>
                  <a:pt x="26723" y="47028"/>
                </a:lnTo>
                <a:lnTo>
                  <a:pt x="27738" y="41953"/>
                </a:lnTo>
                <a:lnTo>
                  <a:pt x="30106" y="38569"/>
                </a:lnTo>
                <a:lnTo>
                  <a:pt x="32136" y="35524"/>
                </a:lnTo>
                <a:lnTo>
                  <a:pt x="68754" y="18185"/>
                </a:lnTo>
                <a:lnTo>
                  <a:pt x="116251" y="4852"/>
                </a:lnTo>
                <a:lnTo>
                  <a:pt x="169815" y="0"/>
                </a:lnTo>
                <a:lnTo>
                  <a:pt x="207289" y="2283"/>
                </a:lnTo>
                <a:lnTo>
                  <a:pt x="266382" y="20553"/>
                </a:lnTo>
                <a:lnTo>
                  <a:pt x="304105" y="57352"/>
                </a:lnTo>
                <a:lnTo>
                  <a:pt x="306349" y="62253"/>
                </a:lnTo>
                <a:lnTo>
                  <a:pt x="156284" y="62253"/>
                </a:lnTo>
                <a:lnTo>
                  <a:pt x="144349" y="62633"/>
                </a:lnTo>
                <a:lnTo>
                  <a:pt x="95542" y="71435"/>
                </a:lnTo>
                <a:lnTo>
                  <a:pt x="59198" y="83568"/>
                </a:lnTo>
                <a:lnTo>
                  <a:pt x="51756" y="86951"/>
                </a:lnTo>
                <a:lnTo>
                  <a:pt x="46682" y="88643"/>
                </a:lnTo>
                <a:lnTo>
                  <a:pt x="43299" y="89658"/>
                </a:lnTo>
                <a:lnTo>
                  <a:pt x="40254" y="90334"/>
                </a:lnTo>
                <a:lnTo>
                  <a:pt x="37887" y="90673"/>
                </a:lnTo>
                <a:close/>
              </a:path>
              <a:path w="1242695" h="424180">
                <a:moveTo>
                  <a:pt x="325084" y="188789"/>
                </a:moveTo>
                <a:lnTo>
                  <a:pt x="251001" y="188789"/>
                </a:lnTo>
                <a:lnTo>
                  <a:pt x="251001" y="155633"/>
                </a:lnTo>
                <a:lnTo>
                  <a:pt x="249669" y="131712"/>
                </a:lnTo>
                <a:lnTo>
                  <a:pt x="229690" y="83229"/>
                </a:lnTo>
                <a:lnTo>
                  <a:pt x="180455" y="63580"/>
                </a:lnTo>
                <a:lnTo>
                  <a:pt x="156284" y="62253"/>
                </a:lnTo>
                <a:lnTo>
                  <a:pt x="306349" y="62253"/>
                </a:lnTo>
                <a:lnTo>
                  <a:pt x="315739" y="82764"/>
                </a:lnTo>
                <a:lnTo>
                  <a:pt x="322742" y="112807"/>
                </a:lnTo>
                <a:lnTo>
                  <a:pt x="325084" y="147513"/>
                </a:lnTo>
                <a:lnTo>
                  <a:pt x="325084" y="188789"/>
                </a:lnTo>
                <a:close/>
              </a:path>
              <a:path w="1242695" h="424180">
                <a:moveTo>
                  <a:pt x="123132" y="422239"/>
                </a:moveTo>
                <a:lnTo>
                  <a:pt x="72179" y="414161"/>
                </a:lnTo>
                <a:lnTo>
                  <a:pt x="33151" y="390098"/>
                </a:lnTo>
                <a:lnTo>
                  <a:pt x="8330" y="352077"/>
                </a:lnTo>
                <a:lnTo>
                  <a:pt x="0" y="303146"/>
                </a:lnTo>
                <a:lnTo>
                  <a:pt x="2542" y="275672"/>
                </a:lnTo>
                <a:lnTo>
                  <a:pt x="22976" y="229352"/>
                </a:lnTo>
                <a:lnTo>
                  <a:pt x="63257" y="195096"/>
                </a:lnTo>
                <a:lnTo>
                  <a:pt x="118566" y="177471"/>
                </a:lnTo>
                <a:lnTo>
                  <a:pt x="151548" y="175256"/>
                </a:lnTo>
                <a:lnTo>
                  <a:pt x="163091" y="175452"/>
                </a:lnTo>
                <a:lnTo>
                  <a:pt x="211803" y="180606"/>
                </a:lnTo>
                <a:lnTo>
                  <a:pt x="251001" y="188789"/>
                </a:lnTo>
                <a:lnTo>
                  <a:pt x="325084" y="188789"/>
                </a:lnTo>
                <a:lnTo>
                  <a:pt x="325084" y="229051"/>
                </a:lnTo>
                <a:lnTo>
                  <a:pt x="167447" y="229051"/>
                </a:lnTo>
                <a:lnTo>
                  <a:pt x="146320" y="230140"/>
                </a:lnTo>
                <a:lnTo>
                  <a:pt x="100130" y="246983"/>
                </a:lnTo>
                <a:lnTo>
                  <a:pt x="79532" y="283094"/>
                </a:lnTo>
                <a:lnTo>
                  <a:pt x="78142" y="299086"/>
                </a:lnTo>
                <a:lnTo>
                  <a:pt x="79162" y="313914"/>
                </a:lnTo>
                <a:lnTo>
                  <a:pt x="103925" y="353896"/>
                </a:lnTo>
                <a:lnTo>
                  <a:pt x="142076" y="363031"/>
                </a:lnTo>
                <a:lnTo>
                  <a:pt x="252602" y="363031"/>
                </a:lnTo>
                <a:lnTo>
                  <a:pt x="227644" y="387269"/>
                </a:lnTo>
                <a:lnTo>
                  <a:pt x="196158" y="406718"/>
                </a:lnTo>
                <a:lnTo>
                  <a:pt x="161310" y="418364"/>
                </a:lnTo>
                <a:lnTo>
                  <a:pt x="123132" y="422239"/>
                </a:lnTo>
                <a:close/>
              </a:path>
              <a:path w="1242695" h="424180">
                <a:moveTo>
                  <a:pt x="252602" y="363031"/>
                </a:moveTo>
                <a:lnTo>
                  <a:pt x="142076" y="363031"/>
                </a:lnTo>
                <a:lnTo>
                  <a:pt x="153318" y="362523"/>
                </a:lnTo>
                <a:lnTo>
                  <a:pt x="164783" y="361001"/>
                </a:lnTo>
                <a:lnTo>
                  <a:pt x="211592" y="343450"/>
                </a:lnTo>
                <a:lnTo>
                  <a:pt x="240641" y="312492"/>
                </a:lnTo>
                <a:lnTo>
                  <a:pt x="250744" y="269101"/>
                </a:lnTo>
                <a:lnTo>
                  <a:pt x="251001" y="258148"/>
                </a:lnTo>
                <a:lnTo>
                  <a:pt x="251001" y="239201"/>
                </a:lnTo>
                <a:lnTo>
                  <a:pt x="209731" y="231758"/>
                </a:lnTo>
                <a:lnTo>
                  <a:pt x="167447" y="229051"/>
                </a:lnTo>
                <a:lnTo>
                  <a:pt x="325084" y="229051"/>
                </a:lnTo>
                <a:lnTo>
                  <a:pt x="325211" y="299086"/>
                </a:lnTo>
                <a:lnTo>
                  <a:pt x="333292" y="342350"/>
                </a:lnTo>
                <a:lnTo>
                  <a:pt x="341274" y="359986"/>
                </a:lnTo>
                <a:lnTo>
                  <a:pt x="255737" y="359986"/>
                </a:lnTo>
                <a:lnTo>
                  <a:pt x="252602" y="363031"/>
                </a:lnTo>
                <a:close/>
              </a:path>
              <a:path w="1242695" h="424180">
                <a:moveTo>
                  <a:pt x="302758" y="413781"/>
                </a:moveTo>
                <a:lnTo>
                  <a:pt x="294301" y="413781"/>
                </a:lnTo>
                <a:lnTo>
                  <a:pt x="289903" y="411413"/>
                </a:lnTo>
                <a:lnTo>
                  <a:pt x="266250" y="380492"/>
                </a:lnTo>
                <a:lnTo>
                  <a:pt x="255737" y="359986"/>
                </a:lnTo>
                <a:lnTo>
                  <a:pt x="341274" y="359986"/>
                </a:lnTo>
                <a:lnTo>
                  <a:pt x="345103" y="367202"/>
                </a:lnTo>
                <a:lnTo>
                  <a:pt x="347072" y="370813"/>
                </a:lnTo>
                <a:lnTo>
                  <a:pt x="348049" y="374069"/>
                </a:lnTo>
                <a:lnTo>
                  <a:pt x="348087" y="381978"/>
                </a:lnTo>
                <a:lnTo>
                  <a:pt x="345042" y="386376"/>
                </a:lnTo>
                <a:lnTo>
                  <a:pt x="339292" y="390774"/>
                </a:lnTo>
                <a:lnTo>
                  <a:pt x="306817" y="412428"/>
                </a:lnTo>
                <a:lnTo>
                  <a:pt x="302758" y="413781"/>
                </a:lnTo>
                <a:close/>
              </a:path>
            </a:pathLst>
          </a:custGeom>
          <a:solidFill>
            <a:srgbClr val="FDFDFD"/>
          </a:solidFill>
        </p:spPr>
        <p:txBody>
          <a:bodyPr wrap="square" lIns="0" tIns="0" rIns="0" bIns="0" rtlCol="0"/>
          <a:lstStyle/>
          <a:p>
            <a:endParaRPr/>
          </a:p>
        </p:txBody>
      </p:sp>
      <p:sp>
        <p:nvSpPr>
          <p:cNvPr id="20" name="bg object 20"/>
          <p:cNvSpPr/>
          <p:nvPr/>
        </p:nvSpPr>
        <p:spPr>
          <a:xfrm>
            <a:off x="548728" y="1238363"/>
            <a:ext cx="1356360" cy="305435"/>
          </a:xfrm>
          <a:custGeom>
            <a:avLst/>
            <a:gdLst/>
            <a:ahLst/>
            <a:cxnLst/>
            <a:rect l="l" t="t" r="r" b="b"/>
            <a:pathLst>
              <a:path w="1356360" h="305434">
                <a:moveTo>
                  <a:pt x="1236383" y="122186"/>
                </a:moveTo>
                <a:lnTo>
                  <a:pt x="1233639" y="108635"/>
                </a:lnTo>
                <a:lnTo>
                  <a:pt x="1221587" y="100469"/>
                </a:lnTo>
                <a:lnTo>
                  <a:pt x="1204175" y="102158"/>
                </a:lnTo>
                <a:lnTo>
                  <a:pt x="1153833" y="122186"/>
                </a:lnTo>
                <a:lnTo>
                  <a:pt x="1102817" y="140055"/>
                </a:lnTo>
                <a:lnTo>
                  <a:pt x="1051293" y="155778"/>
                </a:lnTo>
                <a:lnTo>
                  <a:pt x="999464" y="169367"/>
                </a:lnTo>
                <a:lnTo>
                  <a:pt x="947508" y="180822"/>
                </a:lnTo>
                <a:lnTo>
                  <a:pt x="895604" y="190169"/>
                </a:lnTo>
                <a:lnTo>
                  <a:pt x="843953" y="197421"/>
                </a:lnTo>
                <a:lnTo>
                  <a:pt x="792734" y="202590"/>
                </a:lnTo>
                <a:lnTo>
                  <a:pt x="742149" y="205676"/>
                </a:lnTo>
                <a:lnTo>
                  <a:pt x="692353" y="206705"/>
                </a:lnTo>
                <a:lnTo>
                  <a:pt x="640156" y="205689"/>
                </a:lnTo>
                <a:lnTo>
                  <a:pt x="588289" y="202692"/>
                </a:lnTo>
                <a:lnTo>
                  <a:pt x="536829" y="197739"/>
                </a:lnTo>
                <a:lnTo>
                  <a:pt x="485863" y="190893"/>
                </a:lnTo>
                <a:lnTo>
                  <a:pt x="435457" y="182206"/>
                </a:lnTo>
                <a:lnTo>
                  <a:pt x="385711" y="171704"/>
                </a:lnTo>
                <a:lnTo>
                  <a:pt x="336702" y="159461"/>
                </a:lnTo>
                <a:lnTo>
                  <a:pt x="288505" y="145516"/>
                </a:lnTo>
                <a:lnTo>
                  <a:pt x="241198" y="129908"/>
                </a:lnTo>
                <a:lnTo>
                  <a:pt x="194856" y="112699"/>
                </a:lnTo>
                <a:lnTo>
                  <a:pt x="149580" y="93929"/>
                </a:lnTo>
                <a:lnTo>
                  <a:pt x="105435" y="73647"/>
                </a:lnTo>
                <a:lnTo>
                  <a:pt x="62509" y="51904"/>
                </a:lnTo>
                <a:lnTo>
                  <a:pt x="20878" y="28740"/>
                </a:lnTo>
                <a:lnTo>
                  <a:pt x="9601" y="25958"/>
                </a:lnTo>
                <a:lnTo>
                  <a:pt x="1981" y="30353"/>
                </a:lnTo>
                <a:lnTo>
                  <a:pt x="0" y="38925"/>
                </a:lnTo>
                <a:lnTo>
                  <a:pt x="5651" y="48704"/>
                </a:lnTo>
                <a:lnTo>
                  <a:pt x="41846" y="79844"/>
                </a:lnTo>
                <a:lnTo>
                  <a:pt x="79502" y="109232"/>
                </a:lnTo>
                <a:lnTo>
                  <a:pt x="118541" y="136791"/>
                </a:lnTo>
                <a:lnTo>
                  <a:pt x="158940" y="162483"/>
                </a:lnTo>
                <a:lnTo>
                  <a:pt x="200621" y="186232"/>
                </a:lnTo>
                <a:lnTo>
                  <a:pt x="243535" y="207987"/>
                </a:lnTo>
                <a:lnTo>
                  <a:pt x="287629" y="227698"/>
                </a:lnTo>
                <a:lnTo>
                  <a:pt x="332854" y="245313"/>
                </a:lnTo>
                <a:lnTo>
                  <a:pt x="379158" y="260756"/>
                </a:lnTo>
                <a:lnTo>
                  <a:pt x="426478" y="273989"/>
                </a:lnTo>
                <a:lnTo>
                  <a:pt x="474751" y="284937"/>
                </a:lnTo>
                <a:lnTo>
                  <a:pt x="523951" y="293547"/>
                </a:lnTo>
                <a:lnTo>
                  <a:pt x="574001" y="299770"/>
                </a:lnTo>
                <a:lnTo>
                  <a:pt x="624852" y="303555"/>
                </a:lnTo>
                <a:lnTo>
                  <a:pt x="676465" y="304825"/>
                </a:lnTo>
                <a:lnTo>
                  <a:pt x="723379" y="303606"/>
                </a:lnTo>
                <a:lnTo>
                  <a:pt x="771207" y="299974"/>
                </a:lnTo>
                <a:lnTo>
                  <a:pt x="819619" y="293966"/>
                </a:lnTo>
                <a:lnTo>
                  <a:pt x="868273" y="285584"/>
                </a:lnTo>
                <a:lnTo>
                  <a:pt x="916838" y="274878"/>
                </a:lnTo>
                <a:lnTo>
                  <a:pt x="964971" y="261848"/>
                </a:lnTo>
                <a:lnTo>
                  <a:pt x="1012329" y="246545"/>
                </a:lnTo>
                <a:lnTo>
                  <a:pt x="1058583" y="228981"/>
                </a:lnTo>
                <a:lnTo>
                  <a:pt x="1103401" y="209194"/>
                </a:lnTo>
                <a:lnTo>
                  <a:pt x="1146441" y="187185"/>
                </a:lnTo>
                <a:lnTo>
                  <a:pt x="1187361" y="163004"/>
                </a:lnTo>
                <a:lnTo>
                  <a:pt x="1225816" y="136664"/>
                </a:lnTo>
                <a:lnTo>
                  <a:pt x="1236383" y="122186"/>
                </a:lnTo>
                <a:close/>
              </a:path>
              <a:path w="1356360" h="305434">
                <a:moveTo>
                  <a:pt x="1356131" y="42722"/>
                </a:moveTo>
                <a:lnTo>
                  <a:pt x="1350987" y="17919"/>
                </a:lnTo>
                <a:lnTo>
                  <a:pt x="1327886" y="6858"/>
                </a:lnTo>
                <a:lnTo>
                  <a:pt x="1283766" y="0"/>
                </a:lnTo>
                <a:lnTo>
                  <a:pt x="1227137" y="914"/>
                </a:lnTo>
                <a:lnTo>
                  <a:pt x="1166533" y="13144"/>
                </a:lnTo>
                <a:lnTo>
                  <a:pt x="1110475" y="40246"/>
                </a:lnTo>
                <a:lnTo>
                  <a:pt x="1103439" y="47510"/>
                </a:lnTo>
                <a:lnTo>
                  <a:pt x="1101928" y="54457"/>
                </a:lnTo>
                <a:lnTo>
                  <a:pt x="1105611" y="59372"/>
                </a:lnTo>
                <a:lnTo>
                  <a:pt x="1114183" y="60540"/>
                </a:lnTo>
                <a:lnTo>
                  <a:pt x="1158709" y="55587"/>
                </a:lnTo>
                <a:lnTo>
                  <a:pt x="1211618" y="52133"/>
                </a:lnTo>
                <a:lnTo>
                  <a:pt x="1259179" y="54317"/>
                </a:lnTo>
                <a:lnTo>
                  <a:pt x="1287729" y="66294"/>
                </a:lnTo>
                <a:lnTo>
                  <a:pt x="1292110" y="96723"/>
                </a:lnTo>
                <a:lnTo>
                  <a:pt x="1281938" y="143268"/>
                </a:lnTo>
                <a:lnTo>
                  <a:pt x="1264843" y="193611"/>
                </a:lnTo>
                <a:lnTo>
                  <a:pt x="1248486" y="235458"/>
                </a:lnTo>
                <a:lnTo>
                  <a:pt x="1247394" y="243979"/>
                </a:lnTo>
                <a:lnTo>
                  <a:pt x="1251191" y="248742"/>
                </a:lnTo>
                <a:lnTo>
                  <a:pt x="1258290" y="249072"/>
                </a:lnTo>
                <a:lnTo>
                  <a:pt x="1267091" y="244259"/>
                </a:lnTo>
                <a:lnTo>
                  <a:pt x="1307896" y="197040"/>
                </a:lnTo>
                <a:lnTo>
                  <a:pt x="1335633" y="141541"/>
                </a:lnTo>
                <a:lnTo>
                  <a:pt x="1351368" y="87020"/>
                </a:lnTo>
                <a:lnTo>
                  <a:pt x="1356131" y="42722"/>
                </a:lnTo>
                <a:close/>
              </a:path>
            </a:pathLst>
          </a:custGeom>
          <a:solidFill>
            <a:srgbClr val="F68D11"/>
          </a:solidFill>
        </p:spPr>
        <p:txBody>
          <a:bodyPr wrap="square" lIns="0" tIns="0" rIns="0" bIns="0" rtlCol="0"/>
          <a:lstStyle/>
          <a:p>
            <a:endParaRPr/>
          </a:p>
        </p:txBody>
      </p:sp>
      <p:sp>
        <p:nvSpPr>
          <p:cNvPr id="2" name="Holder 2"/>
          <p:cNvSpPr>
            <a:spLocks noGrp="1"/>
          </p:cNvSpPr>
          <p:nvPr>
            <p:ph type="ctrTitle"/>
          </p:nvPr>
        </p:nvSpPr>
        <p:spPr>
          <a:xfrm>
            <a:off x="627380" y="3296276"/>
            <a:ext cx="13375639" cy="10013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27381" y="4671516"/>
            <a:ext cx="13375637" cy="16167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7E7E7E"/>
                </a:solidFill>
                <a:latin typeface="Trebuchet MS"/>
                <a:cs typeface="Trebuchet MS"/>
              </a:defRPr>
            </a:lvl1pPr>
          </a:lstStyle>
          <a:p>
            <a:pPr marL="12700">
              <a:lnSpc>
                <a:spcPct val="100000"/>
              </a:lnSpc>
              <a:spcBef>
                <a:spcPts val="90"/>
              </a:spcBef>
            </a:pPr>
            <a:r>
              <a:rPr spc="80" dirty="0"/>
              <a:t>©</a:t>
            </a:r>
            <a:r>
              <a:rPr spc="-50" dirty="0"/>
              <a:t> </a:t>
            </a:r>
            <a:r>
              <a:rPr spc="35" dirty="0"/>
              <a:t>2020,</a:t>
            </a:r>
            <a:r>
              <a:rPr spc="-40" dirty="0"/>
              <a:t> </a:t>
            </a:r>
            <a:r>
              <a:rPr spc="45" dirty="0"/>
              <a:t>Amazon</a:t>
            </a:r>
            <a:r>
              <a:rPr spc="-40" dirty="0"/>
              <a:t> </a:t>
            </a:r>
            <a:r>
              <a:rPr spc="50" dirty="0"/>
              <a:t>Web</a:t>
            </a:r>
            <a:r>
              <a:rPr spc="-60" dirty="0"/>
              <a:t> </a:t>
            </a:r>
            <a:r>
              <a:rPr spc="-5" dirty="0"/>
              <a:t>Services,</a:t>
            </a:r>
            <a:r>
              <a:rPr spc="-60" dirty="0"/>
              <a:t> </a:t>
            </a:r>
            <a:r>
              <a:rPr spc="-25" dirty="0"/>
              <a:t>Inc.</a:t>
            </a:r>
            <a:r>
              <a:rPr spc="-50" dirty="0"/>
              <a:t> </a:t>
            </a:r>
            <a:r>
              <a:rPr spc="20" dirty="0"/>
              <a:t>or</a:t>
            </a:r>
            <a:r>
              <a:rPr spc="-50" dirty="0"/>
              <a:t> </a:t>
            </a:r>
            <a:r>
              <a:rPr dirty="0"/>
              <a:t>its</a:t>
            </a:r>
            <a:r>
              <a:rPr spc="-50" dirty="0"/>
              <a:t> </a:t>
            </a:r>
            <a:r>
              <a:rPr spc="-10" dirty="0"/>
              <a:t>Affiliates.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FF990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8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7E7E7E"/>
                </a:solidFill>
                <a:latin typeface="Trebuchet MS"/>
                <a:cs typeface="Trebuchet MS"/>
              </a:defRPr>
            </a:lvl1pPr>
          </a:lstStyle>
          <a:p>
            <a:pPr marL="12700">
              <a:lnSpc>
                <a:spcPct val="100000"/>
              </a:lnSpc>
              <a:spcBef>
                <a:spcPts val="90"/>
              </a:spcBef>
            </a:pPr>
            <a:r>
              <a:rPr spc="80" dirty="0"/>
              <a:t>©</a:t>
            </a:r>
            <a:r>
              <a:rPr spc="-50" dirty="0"/>
              <a:t> </a:t>
            </a:r>
            <a:r>
              <a:rPr spc="35" dirty="0"/>
              <a:t>2020,</a:t>
            </a:r>
            <a:r>
              <a:rPr spc="-40" dirty="0"/>
              <a:t> </a:t>
            </a:r>
            <a:r>
              <a:rPr spc="45" dirty="0"/>
              <a:t>Amazon</a:t>
            </a:r>
            <a:r>
              <a:rPr spc="-40" dirty="0"/>
              <a:t> </a:t>
            </a:r>
            <a:r>
              <a:rPr spc="50" dirty="0"/>
              <a:t>Web</a:t>
            </a:r>
            <a:r>
              <a:rPr spc="-60" dirty="0"/>
              <a:t> </a:t>
            </a:r>
            <a:r>
              <a:rPr spc="-5" dirty="0"/>
              <a:t>Services,</a:t>
            </a:r>
            <a:r>
              <a:rPr spc="-60" dirty="0"/>
              <a:t> </a:t>
            </a:r>
            <a:r>
              <a:rPr spc="-25" dirty="0"/>
              <a:t>Inc.</a:t>
            </a:r>
            <a:r>
              <a:rPr spc="-50" dirty="0"/>
              <a:t> </a:t>
            </a:r>
            <a:r>
              <a:rPr spc="20" dirty="0"/>
              <a:t>or</a:t>
            </a:r>
            <a:r>
              <a:rPr spc="-50" dirty="0"/>
              <a:t> </a:t>
            </a:r>
            <a:r>
              <a:rPr dirty="0"/>
              <a:t>its</a:t>
            </a:r>
            <a:r>
              <a:rPr spc="-50" dirty="0"/>
              <a:t> </a:t>
            </a:r>
            <a:r>
              <a:rPr spc="-10" dirty="0"/>
              <a:t>Affiliates.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FF9900"/>
                </a:solidFill>
                <a:latin typeface="Trebuchet MS"/>
                <a:cs typeface="Trebuchet MS"/>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736840" y="2288496"/>
            <a:ext cx="6151244" cy="4660265"/>
          </a:xfrm>
          <a:prstGeom prst="rect">
            <a:avLst/>
          </a:prstGeom>
        </p:spPr>
        <p:txBody>
          <a:bodyPr wrap="square" lIns="0" tIns="0" rIns="0" bIns="0">
            <a:spAutoFit/>
          </a:bodyPr>
          <a:lstStyle>
            <a:lvl1pPr>
              <a:defRPr sz="2900" b="0" i="0">
                <a:solidFill>
                  <a:srgbClr val="7E7E7E"/>
                </a:solidFill>
                <a:latin typeface="Trebuchet MS"/>
                <a:cs typeface="Trebuchet MS"/>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7E7E7E"/>
                </a:solidFill>
                <a:latin typeface="Trebuchet MS"/>
                <a:cs typeface="Trebuchet MS"/>
              </a:defRPr>
            </a:lvl1pPr>
          </a:lstStyle>
          <a:p>
            <a:pPr marL="12700">
              <a:lnSpc>
                <a:spcPct val="100000"/>
              </a:lnSpc>
              <a:spcBef>
                <a:spcPts val="90"/>
              </a:spcBef>
            </a:pPr>
            <a:r>
              <a:rPr spc="80" dirty="0"/>
              <a:t>©</a:t>
            </a:r>
            <a:r>
              <a:rPr spc="-50" dirty="0"/>
              <a:t> </a:t>
            </a:r>
            <a:r>
              <a:rPr spc="35" dirty="0"/>
              <a:t>2020,</a:t>
            </a:r>
            <a:r>
              <a:rPr spc="-40" dirty="0"/>
              <a:t> </a:t>
            </a:r>
            <a:r>
              <a:rPr spc="45" dirty="0"/>
              <a:t>Amazon</a:t>
            </a:r>
            <a:r>
              <a:rPr spc="-40" dirty="0"/>
              <a:t> </a:t>
            </a:r>
            <a:r>
              <a:rPr spc="50" dirty="0"/>
              <a:t>Web</a:t>
            </a:r>
            <a:r>
              <a:rPr spc="-60" dirty="0"/>
              <a:t> </a:t>
            </a:r>
            <a:r>
              <a:rPr spc="-5" dirty="0"/>
              <a:t>Services,</a:t>
            </a:r>
            <a:r>
              <a:rPr spc="-60" dirty="0"/>
              <a:t> </a:t>
            </a:r>
            <a:r>
              <a:rPr spc="-25" dirty="0"/>
              <a:t>Inc.</a:t>
            </a:r>
            <a:r>
              <a:rPr spc="-50" dirty="0"/>
              <a:t> </a:t>
            </a:r>
            <a:r>
              <a:rPr spc="20" dirty="0"/>
              <a:t>or</a:t>
            </a:r>
            <a:r>
              <a:rPr spc="-50" dirty="0"/>
              <a:t> </a:t>
            </a:r>
            <a:r>
              <a:rPr dirty="0"/>
              <a:t>its</a:t>
            </a:r>
            <a:r>
              <a:rPr spc="-50" dirty="0"/>
              <a:t> </a:t>
            </a:r>
            <a:r>
              <a:rPr spc="-10" dirty="0"/>
              <a:t>Affiliates.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FF990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7E7E7E"/>
                </a:solidFill>
                <a:latin typeface="Trebuchet MS"/>
                <a:cs typeface="Trebuchet MS"/>
              </a:defRPr>
            </a:lvl1pPr>
          </a:lstStyle>
          <a:p>
            <a:pPr marL="12700">
              <a:lnSpc>
                <a:spcPct val="100000"/>
              </a:lnSpc>
              <a:spcBef>
                <a:spcPts val="90"/>
              </a:spcBef>
            </a:pPr>
            <a:r>
              <a:rPr spc="80" dirty="0"/>
              <a:t>©</a:t>
            </a:r>
            <a:r>
              <a:rPr spc="-50" dirty="0"/>
              <a:t> </a:t>
            </a:r>
            <a:r>
              <a:rPr spc="35" dirty="0"/>
              <a:t>2020,</a:t>
            </a:r>
            <a:r>
              <a:rPr spc="-40" dirty="0"/>
              <a:t> </a:t>
            </a:r>
            <a:r>
              <a:rPr spc="45" dirty="0"/>
              <a:t>Amazon</a:t>
            </a:r>
            <a:r>
              <a:rPr spc="-40" dirty="0"/>
              <a:t> </a:t>
            </a:r>
            <a:r>
              <a:rPr spc="50" dirty="0"/>
              <a:t>Web</a:t>
            </a:r>
            <a:r>
              <a:rPr spc="-60" dirty="0"/>
              <a:t> </a:t>
            </a:r>
            <a:r>
              <a:rPr spc="-5" dirty="0"/>
              <a:t>Services,</a:t>
            </a:r>
            <a:r>
              <a:rPr spc="-60" dirty="0"/>
              <a:t> </a:t>
            </a:r>
            <a:r>
              <a:rPr spc="-25" dirty="0"/>
              <a:t>Inc.</a:t>
            </a:r>
            <a:r>
              <a:rPr spc="-50" dirty="0"/>
              <a:t> </a:t>
            </a:r>
            <a:r>
              <a:rPr spc="20" dirty="0"/>
              <a:t>or</a:t>
            </a:r>
            <a:r>
              <a:rPr spc="-50" dirty="0"/>
              <a:t> </a:t>
            </a:r>
            <a:r>
              <a:rPr dirty="0"/>
              <a:t>its</a:t>
            </a:r>
            <a:r>
              <a:rPr spc="-50" dirty="0"/>
              <a:t> </a:t>
            </a:r>
            <a:r>
              <a:rPr spc="-10" dirty="0"/>
              <a:t>Affiliates.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7E7E7E"/>
                </a:solidFill>
                <a:latin typeface="Trebuchet MS"/>
                <a:cs typeface="Trebuchet MS"/>
              </a:defRPr>
            </a:lvl1pPr>
          </a:lstStyle>
          <a:p>
            <a:pPr marL="12700">
              <a:lnSpc>
                <a:spcPct val="100000"/>
              </a:lnSpc>
              <a:spcBef>
                <a:spcPts val="90"/>
              </a:spcBef>
            </a:pPr>
            <a:r>
              <a:rPr spc="80" dirty="0"/>
              <a:t>©</a:t>
            </a:r>
            <a:r>
              <a:rPr spc="-50" dirty="0"/>
              <a:t> </a:t>
            </a:r>
            <a:r>
              <a:rPr spc="35" dirty="0"/>
              <a:t>2020,</a:t>
            </a:r>
            <a:r>
              <a:rPr spc="-40" dirty="0"/>
              <a:t> </a:t>
            </a:r>
            <a:r>
              <a:rPr spc="45" dirty="0"/>
              <a:t>Amazon</a:t>
            </a:r>
            <a:r>
              <a:rPr spc="-40" dirty="0"/>
              <a:t> </a:t>
            </a:r>
            <a:r>
              <a:rPr spc="50" dirty="0"/>
              <a:t>Web</a:t>
            </a:r>
            <a:r>
              <a:rPr spc="-60" dirty="0"/>
              <a:t> </a:t>
            </a:r>
            <a:r>
              <a:rPr spc="-5" dirty="0"/>
              <a:t>Services,</a:t>
            </a:r>
            <a:r>
              <a:rPr spc="-60" dirty="0"/>
              <a:t> </a:t>
            </a:r>
            <a:r>
              <a:rPr spc="-25" dirty="0"/>
              <a:t>Inc.</a:t>
            </a:r>
            <a:r>
              <a:rPr spc="-50" dirty="0"/>
              <a:t> </a:t>
            </a:r>
            <a:r>
              <a:rPr spc="20" dirty="0"/>
              <a:t>or</a:t>
            </a:r>
            <a:r>
              <a:rPr spc="-50" dirty="0"/>
              <a:t> </a:t>
            </a:r>
            <a:r>
              <a:rPr dirty="0"/>
              <a:t>its</a:t>
            </a:r>
            <a:r>
              <a:rPr spc="-50" dirty="0"/>
              <a:t> </a:t>
            </a:r>
            <a:r>
              <a:rPr spc="-10" dirty="0"/>
              <a:t>Affiliates.</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222E3D"/>
          </a:solidFill>
        </p:spPr>
        <p:txBody>
          <a:bodyPr wrap="square" lIns="0" tIns="0" rIns="0" bIns="0" rtlCol="0"/>
          <a:lstStyle/>
          <a:p>
            <a:endParaRPr/>
          </a:p>
        </p:txBody>
      </p:sp>
      <p:sp>
        <p:nvSpPr>
          <p:cNvPr id="17" name="bg object 17"/>
          <p:cNvSpPr/>
          <p:nvPr/>
        </p:nvSpPr>
        <p:spPr>
          <a:xfrm>
            <a:off x="13379185" y="7531022"/>
            <a:ext cx="649605" cy="222250"/>
          </a:xfrm>
          <a:custGeom>
            <a:avLst/>
            <a:gdLst/>
            <a:ahLst/>
            <a:cxnLst/>
            <a:rect l="l" t="t" r="r" b="b"/>
            <a:pathLst>
              <a:path w="649605" h="222250">
                <a:moveTo>
                  <a:pt x="639234" y="189867"/>
                </a:moveTo>
                <a:lnTo>
                  <a:pt x="564090" y="189867"/>
                </a:lnTo>
                <a:lnTo>
                  <a:pt x="574601" y="189372"/>
                </a:lnTo>
                <a:lnTo>
                  <a:pt x="583851" y="187899"/>
                </a:lnTo>
                <a:lnTo>
                  <a:pt x="591842" y="185463"/>
                </a:lnTo>
                <a:lnTo>
                  <a:pt x="598572" y="182081"/>
                </a:lnTo>
                <a:lnTo>
                  <a:pt x="606530" y="176773"/>
                </a:lnTo>
                <a:lnTo>
                  <a:pt x="610597" y="169341"/>
                </a:lnTo>
                <a:lnTo>
                  <a:pt x="610597" y="153239"/>
                </a:lnTo>
                <a:lnTo>
                  <a:pt x="546230" y="120149"/>
                </a:lnTo>
                <a:lnTo>
                  <a:pt x="534129" y="115570"/>
                </a:lnTo>
                <a:lnTo>
                  <a:pt x="503432" y="88159"/>
                </a:lnTo>
                <a:lnTo>
                  <a:pt x="496718" y="61932"/>
                </a:lnTo>
                <a:lnTo>
                  <a:pt x="497118" y="54730"/>
                </a:lnTo>
                <a:lnTo>
                  <a:pt x="515122" y="20490"/>
                </a:lnTo>
                <a:lnTo>
                  <a:pt x="551767" y="2314"/>
                </a:lnTo>
                <a:lnTo>
                  <a:pt x="574347" y="0"/>
                </a:lnTo>
                <a:lnTo>
                  <a:pt x="579651" y="0"/>
                </a:lnTo>
                <a:lnTo>
                  <a:pt x="622975" y="8847"/>
                </a:lnTo>
                <a:lnTo>
                  <a:pt x="637829" y="21941"/>
                </a:lnTo>
                <a:lnTo>
                  <a:pt x="637829" y="31851"/>
                </a:lnTo>
                <a:lnTo>
                  <a:pt x="578060" y="31851"/>
                </a:lnTo>
                <a:lnTo>
                  <a:pt x="568544" y="32251"/>
                </a:lnTo>
                <a:lnTo>
                  <a:pt x="535621" y="49723"/>
                </a:lnTo>
                <a:lnTo>
                  <a:pt x="535621" y="66002"/>
                </a:lnTo>
                <a:lnTo>
                  <a:pt x="568511" y="89182"/>
                </a:lnTo>
                <a:lnTo>
                  <a:pt x="601932" y="99976"/>
                </a:lnTo>
                <a:lnTo>
                  <a:pt x="613868" y="104461"/>
                </a:lnTo>
                <a:lnTo>
                  <a:pt x="643308" y="130086"/>
                </a:lnTo>
                <a:lnTo>
                  <a:pt x="649500" y="155716"/>
                </a:lnTo>
                <a:lnTo>
                  <a:pt x="649105" y="163112"/>
                </a:lnTo>
                <a:lnTo>
                  <a:pt x="647930" y="170159"/>
                </a:lnTo>
                <a:lnTo>
                  <a:pt x="645994" y="176842"/>
                </a:lnTo>
                <a:lnTo>
                  <a:pt x="643311" y="183143"/>
                </a:lnTo>
                <a:lnTo>
                  <a:pt x="639860" y="189018"/>
                </a:lnTo>
                <a:lnTo>
                  <a:pt x="639234" y="189867"/>
                </a:lnTo>
                <a:close/>
              </a:path>
              <a:path w="649605" h="222250">
                <a:moveTo>
                  <a:pt x="636061" y="43706"/>
                </a:moveTo>
                <a:lnTo>
                  <a:pt x="630579" y="43706"/>
                </a:lnTo>
                <a:lnTo>
                  <a:pt x="627573" y="42821"/>
                </a:lnTo>
                <a:lnTo>
                  <a:pt x="623506" y="40875"/>
                </a:lnTo>
                <a:lnTo>
                  <a:pt x="613023" y="36927"/>
                </a:lnTo>
                <a:lnTo>
                  <a:pt x="601976" y="34107"/>
                </a:lnTo>
                <a:lnTo>
                  <a:pt x="590333" y="32415"/>
                </a:lnTo>
                <a:lnTo>
                  <a:pt x="578060" y="31851"/>
                </a:lnTo>
                <a:lnTo>
                  <a:pt x="637829" y="31851"/>
                </a:lnTo>
                <a:lnTo>
                  <a:pt x="637829" y="41229"/>
                </a:lnTo>
                <a:lnTo>
                  <a:pt x="636061" y="43706"/>
                </a:lnTo>
                <a:close/>
              </a:path>
              <a:path w="649605" h="222250">
                <a:moveTo>
                  <a:pt x="566566" y="221718"/>
                </a:moveTo>
                <a:lnTo>
                  <a:pt x="521781" y="215459"/>
                </a:lnTo>
                <a:lnTo>
                  <a:pt x="495834" y="201546"/>
                </a:lnTo>
                <a:lnTo>
                  <a:pt x="494773" y="199246"/>
                </a:lnTo>
                <a:lnTo>
                  <a:pt x="494242" y="197122"/>
                </a:lnTo>
                <a:lnTo>
                  <a:pt x="494242" y="178012"/>
                </a:lnTo>
                <a:lnTo>
                  <a:pt x="496010" y="175534"/>
                </a:lnTo>
                <a:lnTo>
                  <a:pt x="500962" y="175534"/>
                </a:lnTo>
                <a:lnTo>
                  <a:pt x="502553" y="175711"/>
                </a:lnTo>
                <a:lnTo>
                  <a:pt x="503968" y="176242"/>
                </a:lnTo>
                <a:lnTo>
                  <a:pt x="505559" y="176773"/>
                </a:lnTo>
                <a:lnTo>
                  <a:pt x="543003" y="188300"/>
                </a:lnTo>
                <a:lnTo>
                  <a:pt x="564090" y="189867"/>
                </a:lnTo>
                <a:lnTo>
                  <a:pt x="639234" y="189867"/>
                </a:lnTo>
                <a:lnTo>
                  <a:pt x="635862" y="194446"/>
                </a:lnTo>
                <a:lnTo>
                  <a:pt x="599987" y="217118"/>
                </a:lnTo>
                <a:lnTo>
                  <a:pt x="575419" y="221422"/>
                </a:lnTo>
                <a:lnTo>
                  <a:pt x="566566" y="221718"/>
                </a:lnTo>
                <a:close/>
              </a:path>
              <a:path w="649605" h="222250">
                <a:moveTo>
                  <a:pt x="288234" y="215525"/>
                </a:moveTo>
                <a:lnTo>
                  <a:pt x="259587" y="215525"/>
                </a:lnTo>
                <a:lnTo>
                  <a:pt x="256581" y="214817"/>
                </a:lnTo>
                <a:lnTo>
                  <a:pt x="254636" y="213225"/>
                </a:lnTo>
                <a:lnTo>
                  <a:pt x="252691" y="211809"/>
                </a:lnTo>
                <a:lnTo>
                  <a:pt x="250923" y="208624"/>
                </a:lnTo>
                <a:lnTo>
                  <a:pt x="249685" y="204023"/>
                </a:lnTo>
                <a:lnTo>
                  <a:pt x="194337" y="21410"/>
                </a:lnTo>
                <a:lnTo>
                  <a:pt x="192922" y="16810"/>
                </a:lnTo>
                <a:lnTo>
                  <a:pt x="192215" y="13625"/>
                </a:lnTo>
                <a:lnTo>
                  <a:pt x="192215" y="8139"/>
                </a:lnTo>
                <a:lnTo>
                  <a:pt x="194160" y="6193"/>
                </a:lnTo>
                <a:lnTo>
                  <a:pt x="225636" y="6193"/>
                </a:lnTo>
                <a:lnTo>
                  <a:pt x="228642" y="6901"/>
                </a:lnTo>
                <a:lnTo>
                  <a:pt x="230410" y="8493"/>
                </a:lnTo>
                <a:lnTo>
                  <a:pt x="232179" y="9909"/>
                </a:lnTo>
                <a:lnTo>
                  <a:pt x="233770" y="13094"/>
                </a:lnTo>
                <a:lnTo>
                  <a:pt x="235185" y="17695"/>
                </a:lnTo>
                <a:lnTo>
                  <a:pt x="274795" y="173765"/>
                </a:lnTo>
                <a:lnTo>
                  <a:pt x="305058" y="173765"/>
                </a:lnTo>
                <a:lnTo>
                  <a:pt x="297960" y="203492"/>
                </a:lnTo>
                <a:lnTo>
                  <a:pt x="296722" y="208270"/>
                </a:lnTo>
                <a:lnTo>
                  <a:pt x="295307" y="211455"/>
                </a:lnTo>
                <a:lnTo>
                  <a:pt x="291417" y="214640"/>
                </a:lnTo>
                <a:lnTo>
                  <a:pt x="288234" y="215525"/>
                </a:lnTo>
                <a:close/>
              </a:path>
              <a:path w="649605" h="222250">
                <a:moveTo>
                  <a:pt x="305058" y="173765"/>
                </a:moveTo>
                <a:lnTo>
                  <a:pt x="274795" y="173765"/>
                </a:lnTo>
                <a:lnTo>
                  <a:pt x="311576" y="17695"/>
                </a:lnTo>
                <a:lnTo>
                  <a:pt x="312637" y="13094"/>
                </a:lnTo>
                <a:lnTo>
                  <a:pt x="314051" y="9909"/>
                </a:lnTo>
                <a:lnTo>
                  <a:pt x="315996" y="8493"/>
                </a:lnTo>
                <a:lnTo>
                  <a:pt x="317942" y="6901"/>
                </a:lnTo>
                <a:lnTo>
                  <a:pt x="321125" y="6193"/>
                </a:lnTo>
                <a:lnTo>
                  <a:pt x="348887" y="6193"/>
                </a:lnTo>
                <a:lnTo>
                  <a:pt x="352070" y="6901"/>
                </a:lnTo>
                <a:lnTo>
                  <a:pt x="354015" y="8493"/>
                </a:lnTo>
                <a:lnTo>
                  <a:pt x="355960" y="9909"/>
                </a:lnTo>
                <a:lnTo>
                  <a:pt x="357375" y="13094"/>
                </a:lnTo>
                <a:lnTo>
                  <a:pt x="358613" y="17695"/>
                </a:lnTo>
                <a:lnTo>
                  <a:pt x="366588" y="51669"/>
                </a:lnTo>
                <a:lnTo>
                  <a:pt x="334210" y="51669"/>
                </a:lnTo>
                <a:lnTo>
                  <a:pt x="305058" y="173765"/>
                </a:lnTo>
                <a:close/>
              </a:path>
              <a:path w="649605" h="222250">
                <a:moveTo>
                  <a:pt x="428038" y="175888"/>
                </a:moveTo>
                <a:lnTo>
                  <a:pt x="395747" y="175888"/>
                </a:lnTo>
                <a:lnTo>
                  <a:pt x="436595" y="17695"/>
                </a:lnTo>
                <a:lnTo>
                  <a:pt x="437833" y="13094"/>
                </a:lnTo>
                <a:lnTo>
                  <a:pt x="439425" y="9909"/>
                </a:lnTo>
                <a:lnTo>
                  <a:pt x="441370" y="8493"/>
                </a:lnTo>
                <a:lnTo>
                  <a:pt x="443138" y="6901"/>
                </a:lnTo>
                <a:lnTo>
                  <a:pt x="446144" y="6193"/>
                </a:lnTo>
                <a:lnTo>
                  <a:pt x="476205" y="6193"/>
                </a:lnTo>
                <a:lnTo>
                  <a:pt x="478151" y="8139"/>
                </a:lnTo>
                <a:lnTo>
                  <a:pt x="478151" y="14332"/>
                </a:lnTo>
                <a:lnTo>
                  <a:pt x="477797" y="15748"/>
                </a:lnTo>
                <a:lnTo>
                  <a:pt x="476205" y="21410"/>
                </a:lnTo>
                <a:lnTo>
                  <a:pt x="428038" y="175888"/>
                </a:lnTo>
                <a:close/>
              </a:path>
              <a:path w="649605" h="222250">
                <a:moveTo>
                  <a:pt x="409363" y="215525"/>
                </a:moveTo>
                <a:lnTo>
                  <a:pt x="380540" y="215525"/>
                </a:lnTo>
                <a:lnTo>
                  <a:pt x="377357" y="214640"/>
                </a:lnTo>
                <a:lnTo>
                  <a:pt x="373467" y="211455"/>
                </a:lnTo>
                <a:lnTo>
                  <a:pt x="372052" y="208270"/>
                </a:lnTo>
                <a:lnTo>
                  <a:pt x="370991" y="203492"/>
                </a:lnTo>
                <a:lnTo>
                  <a:pt x="334210" y="51669"/>
                </a:lnTo>
                <a:lnTo>
                  <a:pt x="366588" y="51669"/>
                </a:lnTo>
                <a:lnTo>
                  <a:pt x="395747" y="175888"/>
                </a:lnTo>
                <a:lnTo>
                  <a:pt x="428038" y="175888"/>
                </a:lnTo>
                <a:lnTo>
                  <a:pt x="419266" y="204023"/>
                </a:lnTo>
                <a:lnTo>
                  <a:pt x="417851" y="208624"/>
                </a:lnTo>
                <a:lnTo>
                  <a:pt x="416260" y="211809"/>
                </a:lnTo>
                <a:lnTo>
                  <a:pt x="414315" y="213225"/>
                </a:lnTo>
                <a:lnTo>
                  <a:pt x="412369" y="214817"/>
                </a:lnTo>
                <a:lnTo>
                  <a:pt x="409363" y="215525"/>
                </a:lnTo>
                <a:close/>
              </a:path>
              <a:path w="649605" h="222250">
                <a:moveTo>
                  <a:pt x="19805" y="47422"/>
                </a:moveTo>
                <a:lnTo>
                  <a:pt x="15737" y="47422"/>
                </a:lnTo>
                <a:lnTo>
                  <a:pt x="13969" y="44945"/>
                </a:lnTo>
                <a:lnTo>
                  <a:pt x="13969" y="24596"/>
                </a:lnTo>
                <a:lnTo>
                  <a:pt x="14500" y="21941"/>
                </a:lnTo>
                <a:lnTo>
                  <a:pt x="15737" y="20172"/>
                </a:lnTo>
                <a:lnTo>
                  <a:pt x="16798" y="18579"/>
                </a:lnTo>
                <a:lnTo>
                  <a:pt x="60769" y="2538"/>
                </a:lnTo>
                <a:lnTo>
                  <a:pt x="88769" y="0"/>
                </a:lnTo>
                <a:lnTo>
                  <a:pt x="108358" y="1194"/>
                </a:lnTo>
                <a:lnTo>
                  <a:pt x="150483" y="19110"/>
                </a:lnTo>
                <a:lnTo>
                  <a:pt x="160141" y="32558"/>
                </a:lnTo>
                <a:lnTo>
                  <a:pt x="81695" y="32558"/>
                </a:lnTo>
                <a:lnTo>
                  <a:pt x="75457" y="32757"/>
                </a:lnTo>
                <a:lnTo>
                  <a:pt x="37211" y="41392"/>
                </a:lnTo>
                <a:lnTo>
                  <a:pt x="27055" y="45476"/>
                </a:lnTo>
                <a:lnTo>
                  <a:pt x="24402" y="46360"/>
                </a:lnTo>
                <a:lnTo>
                  <a:pt x="22634" y="46891"/>
                </a:lnTo>
                <a:lnTo>
                  <a:pt x="21042" y="47245"/>
                </a:lnTo>
                <a:lnTo>
                  <a:pt x="19805" y="47422"/>
                </a:lnTo>
                <a:close/>
              </a:path>
              <a:path w="649605" h="222250">
                <a:moveTo>
                  <a:pt x="169934" y="98738"/>
                </a:moveTo>
                <a:lnTo>
                  <a:pt x="131208" y="98738"/>
                </a:lnTo>
                <a:lnTo>
                  <a:pt x="131208" y="81397"/>
                </a:lnTo>
                <a:lnTo>
                  <a:pt x="130512" y="68886"/>
                </a:lnTo>
                <a:lnTo>
                  <a:pt x="104927" y="35323"/>
                </a:lnTo>
                <a:lnTo>
                  <a:pt x="81695" y="32558"/>
                </a:lnTo>
                <a:lnTo>
                  <a:pt x="160141" y="32558"/>
                </a:lnTo>
                <a:lnTo>
                  <a:pt x="165049" y="43286"/>
                </a:lnTo>
                <a:lnTo>
                  <a:pt x="168710" y="58999"/>
                </a:lnTo>
                <a:lnTo>
                  <a:pt x="169934" y="77150"/>
                </a:lnTo>
                <a:lnTo>
                  <a:pt x="169934" y="98738"/>
                </a:lnTo>
                <a:close/>
              </a:path>
              <a:path w="649605" h="222250">
                <a:moveTo>
                  <a:pt x="64366" y="220834"/>
                </a:moveTo>
                <a:lnTo>
                  <a:pt x="26742" y="211353"/>
                </a:lnTo>
                <a:lnTo>
                  <a:pt x="1091" y="172048"/>
                </a:lnTo>
                <a:lnTo>
                  <a:pt x="0" y="158547"/>
                </a:lnTo>
                <a:lnTo>
                  <a:pt x="1328" y="144178"/>
                </a:lnTo>
                <a:lnTo>
                  <a:pt x="21396" y="110063"/>
                </a:lnTo>
                <a:lnTo>
                  <a:pt x="61979" y="92818"/>
                </a:lnTo>
                <a:lnTo>
                  <a:pt x="79220" y="91660"/>
                </a:lnTo>
                <a:lnTo>
                  <a:pt x="87177" y="91660"/>
                </a:lnTo>
                <a:lnTo>
                  <a:pt x="131208" y="98738"/>
                </a:lnTo>
                <a:lnTo>
                  <a:pt x="169934" y="98738"/>
                </a:lnTo>
                <a:lnTo>
                  <a:pt x="169934" y="119795"/>
                </a:lnTo>
                <a:lnTo>
                  <a:pt x="87531" y="119795"/>
                </a:lnTo>
                <a:lnTo>
                  <a:pt x="76487" y="120364"/>
                </a:lnTo>
                <a:lnTo>
                  <a:pt x="43743" y="140741"/>
                </a:lnTo>
                <a:lnTo>
                  <a:pt x="40847" y="156424"/>
                </a:lnTo>
                <a:lnTo>
                  <a:pt x="41381" y="164179"/>
                </a:lnTo>
                <a:lnTo>
                  <a:pt x="74269" y="189867"/>
                </a:lnTo>
                <a:lnTo>
                  <a:pt x="132045" y="189867"/>
                </a:lnTo>
                <a:lnTo>
                  <a:pt x="118998" y="202544"/>
                </a:lnTo>
                <a:lnTo>
                  <a:pt x="102539" y="212716"/>
                </a:lnTo>
                <a:lnTo>
                  <a:pt x="84323" y="218807"/>
                </a:lnTo>
                <a:lnTo>
                  <a:pt x="64366" y="220834"/>
                </a:lnTo>
                <a:close/>
              </a:path>
              <a:path w="649605" h="222250">
                <a:moveTo>
                  <a:pt x="132045" y="189867"/>
                </a:moveTo>
                <a:lnTo>
                  <a:pt x="82049" y="189867"/>
                </a:lnTo>
                <a:lnTo>
                  <a:pt x="90006" y="188452"/>
                </a:lnTo>
                <a:lnTo>
                  <a:pt x="98671" y="185620"/>
                </a:lnTo>
                <a:lnTo>
                  <a:pt x="128909" y="155362"/>
                </a:lnTo>
                <a:lnTo>
                  <a:pt x="130501" y="149876"/>
                </a:lnTo>
                <a:lnTo>
                  <a:pt x="131085" y="144178"/>
                </a:lnTo>
                <a:lnTo>
                  <a:pt x="131208" y="125103"/>
                </a:lnTo>
                <a:lnTo>
                  <a:pt x="124312" y="123511"/>
                </a:lnTo>
                <a:lnTo>
                  <a:pt x="117062" y="122095"/>
                </a:lnTo>
                <a:lnTo>
                  <a:pt x="109635" y="121211"/>
                </a:lnTo>
                <a:lnTo>
                  <a:pt x="102031" y="120149"/>
                </a:lnTo>
                <a:lnTo>
                  <a:pt x="94604" y="119795"/>
                </a:lnTo>
                <a:lnTo>
                  <a:pt x="169934" y="119795"/>
                </a:lnTo>
                <a:lnTo>
                  <a:pt x="169934" y="162794"/>
                </a:lnTo>
                <a:lnTo>
                  <a:pt x="170818" y="169872"/>
                </a:lnTo>
                <a:lnTo>
                  <a:pt x="172763" y="175003"/>
                </a:lnTo>
                <a:lnTo>
                  <a:pt x="174532" y="180312"/>
                </a:lnTo>
                <a:lnTo>
                  <a:pt x="177007" y="185974"/>
                </a:lnTo>
                <a:lnTo>
                  <a:pt x="178292" y="188275"/>
                </a:lnTo>
                <a:lnTo>
                  <a:pt x="133684" y="188275"/>
                </a:lnTo>
                <a:lnTo>
                  <a:pt x="132045" y="189867"/>
                </a:lnTo>
                <a:close/>
              </a:path>
              <a:path w="649605" h="222250">
                <a:moveTo>
                  <a:pt x="158263" y="216410"/>
                </a:moveTo>
                <a:lnTo>
                  <a:pt x="153842" y="216410"/>
                </a:lnTo>
                <a:lnTo>
                  <a:pt x="151544" y="215171"/>
                </a:lnTo>
                <a:lnTo>
                  <a:pt x="146062" y="209686"/>
                </a:lnTo>
                <a:lnTo>
                  <a:pt x="143233" y="206147"/>
                </a:lnTo>
                <a:lnTo>
                  <a:pt x="140934" y="202077"/>
                </a:lnTo>
                <a:lnTo>
                  <a:pt x="138635" y="198184"/>
                </a:lnTo>
                <a:lnTo>
                  <a:pt x="136159" y="193406"/>
                </a:lnTo>
                <a:lnTo>
                  <a:pt x="133684" y="188275"/>
                </a:lnTo>
                <a:lnTo>
                  <a:pt x="178292" y="188275"/>
                </a:lnTo>
                <a:lnTo>
                  <a:pt x="180367" y="191991"/>
                </a:lnTo>
                <a:lnTo>
                  <a:pt x="181428" y="193937"/>
                </a:lnTo>
                <a:lnTo>
                  <a:pt x="181959" y="195707"/>
                </a:lnTo>
                <a:lnTo>
                  <a:pt x="181959" y="199776"/>
                </a:lnTo>
                <a:lnTo>
                  <a:pt x="180367" y="202077"/>
                </a:lnTo>
                <a:lnTo>
                  <a:pt x="177361" y="204377"/>
                </a:lnTo>
                <a:lnTo>
                  <a:pt x="160385" y="215702"/>
                </a:lnTo>
                <a:lnTo>
                  <a:pt x="158263" y="216410"/>
                </a:lnTo>
                <a:close/>
              </a:path>
            </a:pathLst>
          </a:custGeom>
          <a:solidFill>
            <a:srgbClr val="FDFDFD"/>
          </a:solidFill>
        </p:spPr>
        <p:txBody>
          <a:bodyPr wrap="square" lIns="0" tIns="0" rIns="0" bIns="0" rtlCol="0"/>
          <a:lstStyle/>
          <a:p>
            <a:endParaRPr/>
          </a:p>
        </p:txBody>
      </p:sp>
      <p:sp>
        <p:nvSpPr>
          <p:cNvPr id="18" name="bg object 18"/>
          <p:cNvSpPr/>
          <p:nvPr/>
        </p:nvSpPr>
        <p:spPr>
          <a:xfrm>
            <a:off x="13349524" y="7809503"/>
            <a:ext cx="646430" cy="146050"/>
          </a:xfrm>
          <a:custGeom>
            <a:avLst/>
            <a:gdLst/>
            <a:ahLst/>
            <a:cxnLst/>
            <a:rect l="l" t="t" r="r" b="b"/>
            <a:pathLst>
              <a:path w="646430" h="146050">
                <a:moveTo>
                  <a:pt x="353615" y="145845"/>
                </a:moveTo>
                <a:lnTo>
                  <a:pt x="303357" y="143522"/>
                </a:lnTo>
                <a:lnTo>
                  <a:pt x="254562" y="136685"/>
                </a:lnTo>
                <a:lnTo>
                  <a:pt x="207416" y="125531"/>
                </a:lnTo>
                <a:lnTo>
                  <a:pt x="162107" y="110256"/>
                </a:lnTo>
                <a:lnTo>
                  <a:pt x="118820" y="91058"/>
                </a:lnTo>
                <a:lnTo>
                  <a:pt x="77742" y="68134"/>
                </a:lnTo>
                <a:lnTo>
                  <a:pt x="39059" y="41680"/>
                </a:lnTo>
                <a:lnTo>
                  <a:pt x="2959" y="11894"/>
                </a:lnTo>
                <a:lnTo>
                  <a:pt x="0" y="6779"/>
                </a:lnTo>
                <a:lnTo>
                  <a:pt x="1036" y="2294"/>
                </a:lnTo>
                <a:lnTo>
                  <a:pt x="5023" y="0"/>
                </a:lnTo>
                <a:lnTo>
                  <a:pt x="10916" y="1454"/>
                </a:lnTo>
                <a:lnTo>
                  <a:pt x="55118" y="24940"/>
                </a:lnTo>
                <a:lnTo>
                  <a:pt x="101863" y="45365"/>
                </a:lnTo>
                <a:lnTo>
                  <a:pt x="150813" y="62528"/>
                </a:lnTo>
                <a:lnTo>
                  <a:pt x="201632" y="76227"/>
                </a:lnTo>
                <a:lnTo>
                  <a:pt x="253981" y="86261"/>
                </a:lnTo>
                <a:lnTo>
                  <a:pt x="307525" y="92429"/>
                </a:lnTo>
                <a:lnTo>
                  <a:pt x="361926" y="94530"/>
                </a:lnTo>
                <a:lnTo>
                  <a:pt x="414399" y="92377"/>
                </a:lnTo>
                <a:lnTo>
                  <a:pt x="468171" y="85883"/>
                </a:lnTo>
                <a:lnTo>
                  <a:pt x="522461" y="74999"/>
                </a:lnTo>
                <a:lnTo>
                  <a:pt x="576488" y="59672"/>
                </a:lnTo>
                <a:lnTo>
                  <a:pt x="629471" y="39852"/>
                </a:lnTo>
                <a:lnTo>
                  <a:pt x="638575" y="38965"/>
                </a:lnTo>
                <a:lnTo>
                  <a:pt x="644877" y="43236"/>
                </a:lnTo>
                <a:lnTo>
                  <a:pt x="646306" y="50328"/>
                </a:lnTo>
                <a:lnTo>
                  <a:pt x="640788" y="57901"/>
                </a:lnTo>
                <a:lnTo>
                  <a:pt x="599291" y="84322"/>
                </a:lnTo>
                <a:lnTo>
                  <a:pt x="553368" y="106182"/>
                </a:lnTo>
                <a:lnTo>
                  <a:pt x="504429" y="123373"/>
                </a:lnTo>
                <a:lnTo>
                  <a:pt x="453884" y="135785"/>
                </a:lnTo>
                <a:lnTo>
                  <a:pt x="403143" y="143312"/>
                </a:lnTo>
                <a:lnTo>
                  <a:pt x="353615" y="145845"/>
                </a:lnTo>
                <a:close/>
              </a:path>
            </a:pathLst>
          </a:custGeom>
          <a:solidFill>
            <a:srgbClr val="F68D11"/>
          </a:solidFill>
        </p:spPr>
        <p:txBody>
          <a:bodyPr wrap="square" lIns="0" tIns="0" rIns="0" bIns="0" rtlCol="0"/>
          <a:lstStyle/>
          <a:p>
            <a:endParaRPr/>
          </a:p>
        </p:txBody>
      </p:sp>
      <p:pic>
        <p:nvPicPr>
          <p:cNvPr id="19" name="bg object 19"/>
          <p:cNvPicPr/>
          <p:nvPr/>
        </p:nvPicPr>
        <p:blipFill>
          <a:blip r:embed="rId7" cstate="print"/>
          <a:stretch>
            <a:fillRect/>
          </a:stretch>
        </p:blipFill>
        <p:spPr>
          <a:xfrm>
            <a:off x="13923117" y="7795541"/>
            <a:ext cx="135195" cy="133442"/>
          </a:xfrm>
          <a:prstGeom prst="rect">
            <a:avLst/>
          </a:prstGeom>
        </p:spPr>
      </p:pic>
      <p:sp>
        <p:nvSpPr>
          <p:cNvPr id="2" name="Holder 2"/>
          <p:cNvSpPr>
            <a:spLocks noGrp="1"/>
          </p:cNvSpPr>
          <p:nvPr>
            <p:ph type="title"/>
          </p:nvPr>
        </p:nvSpPr>
        <p:spPr>
          <a:xfrm>
            <a:off x="5153755" y="6040935"/>
            <a:ext cx="4322889" cy="695959"/>
          </a:xfrm>
          <a:prstGeom prst="rect">
            <a:avLst/>
          </a:prstGeom>
        </p:spPr>
        <p:txBody>
          <a:bodyPr wrap="square" lIns="0" tIns="0" rIns="0" bIns="0">
            <a:spAutoFit/>
          </a:bodyPr>
          <a:lstStyle>
            <a:lvl1pPr>
              <a:defRPr sz="4400" b="0" i="0">
                <a:solidFill>
                  <a:srgbClr val="FF9900"/>
                </a:solidFill>
                <a:latin typeface="Trebuchet MS"/>
                <a:cs typeface="Trebuchet MS"/>
              </a:defRPr>
            </a:lvl1pPr>
          </a:lstStyle>
          <a:p>
            <a:endParaRPr/>
          </a:p>
        </p:txBody>
      </p:sp>
      <p:sp>
        <p:nvSpPr>
          <p:cNvPr id="3" name="Holder 3"/>
          <p:cNvSpPr>
            <a:spLocks noGrp="1"/>
          </p:cNvSpPr>
          <p:nvPr>
            <p:ph type="body" idx="1"/>
          </p:nvPr>
        </p:nvSpPr>
        <p:spPr>
          <a:xfrm>
            <a:off x="1179194" y="1845699"/>
            <a:ext cx="12272010" cy="4944745"/>
          </a:xfrm>
          <a:prstGeom prst="rect">
            <a:avLst/>
          </a:prstGeom>
        </p:spPr>
        <p:txBody>
          <a:bodyPr wrap="square" lIns="0" tIns="0" rIns="0" bIns="0">
            <a:spAutoFit/>
          </a:bodyPr>
          <a:lstStyle>
            <a:lvl1pPr>
              <a:defRPr sz="28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526163" y="7665142"/>
            <a:ext cx="3296920" cy="196215"/>
          </a:xfrm>
          <a:prstGeom prst="rect">
            <a:avLst/>
          </a:prstGeom>
        </p:spPr>
        <p:txBody>
          <a:bodyPr wrap="square" lIns="0" tIns="0" rIns="0" bIns="0">
            <a:spAutoFit/>
          </a:bodyPr>
          <a:lstStyle>
            <a:lvl1pPr>
              <a:defRPr sz="1100" b="0" i="0">
                <a:solidFill>
                  <a:srgbClr val="7E7E7E"/>
                </a:solidFill>
                <a:latin typeface="Trebuchet MS"/>
                <a:cs typeface="Trebuchet MS"/>
              </a:defRPr>
            </a:lvl1pPr>
          </a:lstStyle>
          <a:p>
            <a:pPr marL="12700">
              <a:lnSpc>
                <a:spcPct val="100000"/>
              </a:lnSpc>
              <a:spcBef>
                <a:spcPts val="90"/>
              </a:spcBef>
            </a:pPr>
            <a:r>
              <a:rPr spc="80" dirty="0"/>
              <a:t>©</a:t>
            </a:r>
            <a:r>
              <a:rPr spc="-50" dirty="0"/>
              <a:t> </a:t>
            </a:r>
            <a:r>
              <a:rPr spc="35" dirty="0"/>
              <a:t>2020,</a:t>
            </a:r>
            <a:r>
              <a:rPr spc="-40" dirty="0"/>
              <a:t> </a:t>
            </a:r>
            <a:r>
              <a:rPr spc="45" dirty="0"/>
              <a:t>Amazon</a:t>
            </a:r>
            <a:r>
              <a:rPr spc="-40" dirty="0"/>
              <a:t> </a:t>
            </a:r>
            <a:r>
              <a:rPr spc="50" dirty="0"/>
              <a:t>Web</a:t>
            </a:r>
            <a:r>
              <a:rPr spc="-60" dirty="0"/>
              <a:t> </a:t>
            </a:r>
            <a:r>
              <a:rPr spc="-5" dirty="0"/>
              <a:t>Services,</a:t>
            </a:r>
            <a:r>
              <a:rPr spc="-60" dirty="0"/>
              <a:t> </a:t>
            </a:r>
            <a:r>
              <a:rPr spc="-25" dirty="0"/>
              <a:t>Inc.</a:t>
            </a:r>
            <a:r>
              <a:rPr spc="-50" dirty="0"/>
              <a:t> </a:t>
            </a:r>
            <a:r>
              <a:rPr spc="20" dirty="0"/>
              <a:t>or</a:t>
            </a:r>
            <a:r>
              <a:rPr spc="-50" dirty="0"/>
              <a:t> </a:t>
            </a:r>
            <a:r>
              <a:rPr dirty="0"/>
              <a:t>its</a:t>
            </a:r>
            <a:r>
              <a:rPr spc="-50" dirty="0"/>
              <a:t> </a:t>
            </a:r>
            <a:r>
              <a:rPr spc="-10" dirty="0"/>
              <a:t>Affiliates.</a:t>
            </a: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4/2/2024</a:t>
            </a:fld>
            <a:endParaRPr lang="en-US"/>
          </a:p>
        </p:txBody>
      </p:sp>
      <p:sp>
        <p:nvSpPr>
          <p:cNvPr id="6" name="Holder 6"/>
          <p:cNvSpPr>
            <a:spLocks noGrp="1"/>
          </p:cNvSpPr>
          <p:nvPr>
            <p:ph type="sldNum" sz="quarter" idx="7"/>
          </p:nvPr>
        </p:nvSpPr>
        <p:spPr>
          <a:xfrm>
            <a:off x="10533888" y="7653528"/>
            <a:ext cx="3364992" cy="4114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jpg"/><Relationship Id="rId7"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jpg"/><Relationship Id="rId9" Type="http://schemas.openxmlformats.org/officeDocument/2006/relationships/image" Target="../media/image25.jp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5.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28.png"/><Relationship Id="rId12" Type="http://schemas.openxmlformats.org/officeDocument/2006/relationships/image" Target="../media/image6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37.png"/><Relationship Id="rId5" Type="http://schemas.openxmlformats.org/officeDocument/2006/relationships/image" Target="../media/image35.png"/><Relationship Id="rId10" Type="http://schemas.openxmlformats.org/officeDocument/2006/relationships/image" Target="../media/image62.png"/><Relationship Id="rId4" Type="http://schemas.openxmlformats.org/officeDocument/2006/relationships/image" Target="../media/image36.png"/><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jpg"/><Relationship Id="rId3" Type="http://schemas.openxmlformats.org/officeDocument/2006/relationships/image" Target="../media/image65.png"/><Relationship Id="rId7" Type="http://schemas.openxmlformats.org/officeDocument/2006/relationships/image" Target="../media/image59.png"/><Relationship Id="rId12" Type="http://schemas.openxmlformats.org/officeDocument/2006/relationships/image" Target="../media/image70.jpe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32.png"/><Relationship Id="rId10" Type="http://schemas.openxmlformats.org/officeDocument/2006/relationships/image" Target="../media/image68.png"/><Relationship Id="rId4" Type="http://schemas.openxmlformats.org/officeDocument/2006/relationships/image" Target="../media/image30.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6.jpg"/><Relationship Id="rId7"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4.pn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7.jp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0" y="0"/>
              <a:ext cx="14630400" cy="8229600"/>
            </a:xfrm>
            <a:prstGeom prst="rect">
              <a:avLst/>
            </a:prstGeom>
          </p:spPr>
        </p:pic>
        <p:sp>
          <p:nvSpPr>
            <p:cNvPr id="4" name="object 4"/>
            <p:cNvSpPr/>
            <p:nvPr/>
          </p:nvSpPr>
          <p:spPr>
            <a:xfrm>
              <a:off x="605470" y="731857"/>
              <a:ext cx="1242695" cy="424180"/>
            </a:xfrm>
            <a:custGeom>
              <a:avLst/>
              <a:gdLst/>
              <a:ahLst/>
              <a:cxnLst/>
              <a:rect l="l" t="t" r="r" b="b"/>
              <a:pathLst>
                <a:path w="1242695" h="424180">
                  <a:moveTo>
                    <a:pt x="1222854" y="363031"/>
                  </a:moveTo>
                  <a:lnTo>
                    <a:pt x="1079104" y="363031"/>
                  </a:lnTo>
                  <a:lnTo>
                    <a:pt x="1099210" y="362085"/>
                  </a:lnTo>
                  <a:lnTo>
                    <a:pt x="1116906" y="359267"/>
                  </a:lnTo>
                  <a:lnTo>
                    <a:pt x="1155084" y="339770"/>
                  </a:lnTo>
                  <a:lnTo>
                    <a:pt x="1168071" y="305514"/>
                  </a:lnTo>
                  <a:lnTo>
                    <a:pt x="1167310" y="296459"/>
                  </a:lnTo>
                  <a:lnTo>
                    <a:pt x="1138429" y="261700"/>
                  </a:lnTo>
                  <a:lnTo>
                    <a:pt x="1044938" y="229728"/>
                  </a:lnTo>
                  <a:lnTo>
                    <a:pt x="1021787" y="220973"/>
                  </a:lnTo>
                  <a:lnTo>
                    <a:pt x="985760" y="198136"/>
                  </a:lnTo>
                  <a:lnTo>
                    <a:pt x="955971" y="152503"/>
                  </a:lnTo>
                  <a:lnTo>
                    <a:pt x="950220" y="118416"/>
                  </a:lnTo>
                  <a:lnTo>
                    <a:pt x="950987" y="104645"/>
                  </a:lnTo>
                  <a:lnTo>
                    <a:pt x="962736" y="68343"/>
                  </a:lnTo>
                  <a:lnTo>
                    <a:pt x="994873" y="31126"/>
                  </a:lnTo>
                  <a:lnTo>
                    <a:pt x="1029008" y="12243"/>
                  </a:lnTo>
                  <a:lnTo>
                    <a:pt x="1069547" y="1987"/>
                  </a:lnTo>
                  <a:lnTo>
                    <a:pt x="1098724" y="0"/>
                  </a:lnTo>
                  <a:lnTo>
                    <a:pt x="1106335" y="126"/>
                  </a:lnTo>
                  <a:lnTo>
                    <a:pt x="1151289" y="5645"/>
                  </a:lnTo>
                  <a:lnTo>
                    <a:pt x="1191750" y="16916"/>
                  </a:lnTo>
                  <a:lnTo>
                    <a:pt x="1220165" y="41953"/>
                  </a:lnTo>
                  <a:lnTo>
                    <a:pt x="1220165" y="60899"/>
                  </a:lnTo>
                  <a:lnTo>
                    <a:pt x="1105828" y="60899"/>
                  </a:lnTo>
                  <a:lnTo>
                    <a:pt x="1087624" y="61666"/>
                  </a:lnTo>
                  <a:lnTo>
                    <a:pt x="1045953" y="73418"/>
                  </a:lnTo>
                  <a:lnTo>
                    <a:pt x="1024641" y="113679"/>
                  </a:lnTo>
                  <a:lnTo>
                    <a:pt x="1025466" y="122740"/>
                  </a:lnTo>
                  <a:lnTo>
                    <a:pt x="1057116" y="158382"/>
                  </a:lnTo>
                  <a:lnTo>
                    <a:pt x="1151495" y="191158"/>
                  </a:lnTo>
                  <a:lnTo>
                    <a:pt x="1174329" y="199732"/>
                  </a:lnTo>
                  <a:lnTo>
                    <a:pt x="1209341" y="221322"/>
                  </a:lnTo>
                  <a:lnTo>
                    <a:pt x="1237206" y="264068"/>
                  </a:lnTo>
                  <a:lnTo>
                    <a:pt x="1242492" y="297733"/>
                  </a:lnTo>
                  <a:lnTo>
                    <a:pt x="1241736" y="311874"/>
                  </a:lnTo>
                  <a:lnTo>
                    <a:pt x="1239490" y="325349"/>
                  </a:lnTo>
                  <a:lnTo>
                    <a:pt x="1235784" y="338126"/>
                  </a:lnTo>
                  <a:lnTo>
                    <a:pt x="1230652" y="350174"/>
                  </a:lnTo>
                  <a:lnTo>
                    <a:pt x="1224050" y="361408"/>
                  </a:lnTo>
                  <a:lnTo>
                    <a:pt x="1222854" y="363031"/>
                  </a:lnTo>
                  <a:close/>
                </a:path>
                <a:path w="1242695" h="424180">
                  <a:moveTo>
                    <a:pt x="1216783" y="83568"/>
                  </a:moveTo>
                  <a:lnTo>
                    <a:pt x="1206296" y="83568"/>
                  </a:lnTo>
                  <a:lnTo>
                    <a:pt x="1200545" y="81876"/>
                  </a:lnTo>
                  <a:lnTo>
                    <a:pt x="1192765" y="78154"/>
                  </a:lnTo>
                  <a:lnTo>
                    <a:pt x="1172711" y="70605"/>
                  </a:lnTo>
                  <a:lnTo>
                    <a:pt x="1151580" y="65213"/>
                  </a:lnTo>
                  <a:lnTo>
                    <a:pt x="1129306" y="61978"/>
                  </a:lnTo>
                  <a:lnTo>
                    <a:pt x="1105828" y="60899"/>
                  </a:lnTo>
                  <a:lnTo>
                    <a:pt x="1220165" y="60899"/>
                  </a:lnTo>
                  <a:lnTo>
                    <a:pt x="1220165" y="78831"/>
                  </a:lnTo>
                  <a:lnTo>
                    <a:pt x="1216783" y="83568"/>
                  </a:lnTo>
                  <a:close/>
                </a:path>
                <a:path w="1242695" h="424180">
                  <a:moveTo>
                    <a:pt x="1083840" y="423931"/>
                  </a:moveTo>
                  <a:lnTo>
                    <a:pt x="1031275" y="419506"/>
                  </a:lnTo>
                  <a:lnTo>
                    <a:pt x="984175" y="407522"/>
                  </a:lnTo>
                  <a:lnTo>
                    <a:pt x="950220" y="389421"/>
                  </a:lnTo>
                  <a:lnTo>
                    <a:pt x="948529" y="385361"/>
                  </a:lnTo>
                  <a:lnTo>
                    <a:pt x="946499" y="380963"/>
                  </a:lnTo>
                  <a:lnTo>
                    <a:pt x="945484" y="376903"/>
                  </a:lnTo>
                  <a:lnTo>
                    <a:pt x="945484" y="340363"/>
                  </a:lnTo>
                  <a:lnTo>
                    <a:pt x="948867" y="335626"/>
                  </a:lnTo>
                  <a:lnTo>
                    <a:pt x="958339" y="335626"/>
                  </a:lnTo>
                  <a:lnTo>
                    <a:pt x="961383" y="335964"/>
                  </a:lnTo>
                  <a:lnTo>
                    <a:pt x="964090" y="336979"/>
                  </a:lnTo>
                  <a:lnTo>
                    <a:pt x="967134" y="337994"/>
                  </a:lnTo>
                  <a:lnTo>
                    <a:pt x="1012125" y="354514"/>
                  </a:lnTo>
                  <a:lnTo>
                    <a:pt x="1052211" y="361720"/>
                  </a:lnTo>
                  <a:lnTo>
                    <a:pt x="1079104" y="363031"/>
                  </a:lnTo>
                  <a:lnTo>
                    <a:pt x="1222854" y="363031"/>
                  </a:lnTo>
                  <a:lnTo>
                    <a:pt x="1216402" y="371785"/>
                  </a:lnTo>
                  <a:lnTo>
                    <a:pt x="1186877" y="397768"/>
                  </a:lnTo>
                  <a:lnTo>
                    <a:pt x="1147774" y="415134"/>
                  </a:lnTo>
                  <a:lnTo>
                    <a:pt x="1100775" y="423365"/>
                  </a:lnTo>
                  <a:lnTo>
                    <a:pt x="1083840" y="423931"/>
                  </a:lnTo>
                  <a:close/>
                </a:path>
                <a:path w="1242695" h="424180">
                  <a:moveTo>
                    <a:pt x="551391" y="412089"/>
                  </a:moveTo>
                  <a:lnTo>
                    <a:pt x="496590" y="412089"/>
                  </a:lnTo>
                  <a:lnTo>
                    <a:pt x="490840" y="410736"/>
                  </a:lnTo>
                  <a:lnTo>
                    <a:pt x="487119" y="407691"/>
                  </a:lnTo>
                  <a:lnTo>
                    <a:pt x="483398" y="404984"/>
                  </a:lnTo>
                  <a:lnTo>
                    <a:pt x="480015" y="398894"/>
                  </a:lnTo>
                  <a:lnTo>
                    <a:pt x="477647" y="390098"/>
                  </a:lnTo>
                  <a:lnTo>
                    <a:pt x="371766" y="40938"/>
                  </a:lnTo>
                  <a:lnTo>
                    <a:pt x="369060" y="32141"/>
                  </a:lnTo>
                  <a:lnTo>
                    <a:pt x="367707" y="26051"/>
                  </a:lnTo>
                  <a:lnTo>
                    <a:pt x="367707" y="15563"/>
                  </a:lnTo>
                  <a:lnTo>
                    <a:pt x="371428" y="11841"/>
                  </a:lnTo>
                  <a:lnTo>
                    <a:pt x="431641" y="11841"/>
                  </a:lnTo>
                  <a:lnTo>
                    <a:pt x="437392" y="13194"/>
                  </a:lnTo>
                  <a:lnTo>
                    <a:pt x="440775" y="16239"/>
                  </a:lnTo>
                  <a:lnTo>
                    <a:pt x="444157" y="18946"/>
                  </a:lnTo>
                  <a:lnTo>
                    <a:pt x="447202" y="25036"/>
                  </a:lnTo>
                  <a:lnTo>
                    <a:pt x="449908" y="33833"/>
                  </a:lnTo>
                  <a:lnTo>
                    <a:pt x="525682" y="332243"/>
                  </a:lnTo>
                  <a:lnTo>
                    <a:pt x="583575" y="332243"/>
                  </a:lnTo>
                  <a:lnTo>
                    <a:pt x="569997" y="389083"/>
                  </a:lnTo>
                  <a:lnTo>
                    <a:pt x="567629" y="398218"/>
                  </a:lnTo>
                  <a:lnTo>
                    <a:pt x="564922" y="404308"/>
                  </a:lnTo>
                  <a:lnTo>
                    <a:pt x="557480" y="410398"/>
                  </a:lnTo>
                  <a:lnTo>
                    <a:pt x="551391" y="412089"/>
                  </a:lnTo>
                  <a:close/>
                </a:path>
                <a:path w="1242695" h="424180">
                  <a:moveTo>
                    <a:pt x="583575" y="332243"/>
                  </a:moveTo>
                  <a:lnTo>
                    <a:pt x="525682" y="332243"/>
                  </a:lnTo>
                  <a:lnTo>
                    <a:pt x="596434" y="32141"/>
                  </a:lnTo>
                  <a:lnTo>
                    <a:pt x="598074" y="25036"/>
                  </a:lnTo>
                  <a:lnTo>
                    <a:pt x="600780" y="18946"/>
                  </a:lnTo>
                  <a:lnTo>
                    <a:pt x="604501" y="16239"/>
                  </a:lnTo>
                  <a:lnTo>
                    <a:pt x="608222" y="13194"/>
                  </a:lnTo>
                  <a:lnTo>
                    <a:pt x="614311" y="11841"/>
                  </a:lnTo>
                  <a:lnTo>
                    <a:pt x="667420" y="11841"/>
                  </a:lnTo>
                  <a:lnTo>
                    <a:pt x="673509" y="13194"/>
                  </a:lnTo>
                  <a:lnTo>
                    <a:pt x="677230" y="16239"/>
                  </a:lnTo>
                  <a:lnTo>
                    <a:pt x="680952" y="18946"/>
                  </a:lnTo>
                  <a:lnTo>
                    <a:pt x="683658" y="25036"/>
                  </a:lnTo>
                  <a:lnTo>
                    <a:pt x="686026" y="33833"/>
                  </a:lnTo>
                  <a:lnTo>
                    <a:pt x="701282" y="98793"/>
                  </a:lnTo>
                  <a:lnTo>
                    <a:pt x="639343" y="98793"/>
                  </a:lnTo>
                  <a:lnTo>
                    <a:pt x="583575" y="332243"/>
                  </a:lnTo>
                  <a:close/>
                </a:path>
                <a:path w="1242695" h="424180">
                  <a:moveTo>
                    <a:pt x="818837" y="336303"/>
                  </a:moveTo>
                  <a:lnTo>
                    <a:pt x="757064" y="336303"/>
                  </a:lnTo>
                  <a:lnTo>
                    <a:pt x="835206" y="33833"/>
                  </a:lnTo>
                  <a:lnTo>
                    <a:pt x="844339" y="16239"/>
                  </a:lnTo>
                  <a:lnTo>
                    <a:pt x="847722" y="13194"/>
                  </a:lnTo>
                  <a:lnTo>
                    <a:pt x="853473" y="11841"/>
                  </a:lnTo>
                  <a:lnTo>
                    <a:pt x="910980" y="11841"/>
                  </a:lnTo>
                  <a:lnTo>
                    <a:pt x="914701" y="15563"/>
                  </a:lnTo>
                  <a:lnTo>
                    <a:pt x="914701" y="27404"/>
                  </a:lnTo>
                  <a:lnTo>
                    <a:pt x="914025" y="30111"/>
                  </a:lnTo>
                  <a:lnTo>
                    <a:pt x="913348" y="32479"/>
                  </a:lnTo>
                  <a:lnTo>
                    <a:pt x="912333" y="36201"/>
                  </a:lnTo>
                  <a:lnTo>
                    <a:pt x="910980" y="40938"/>
                  </a:lnTo>
                  <a:lnTo>
                    <a:pt x="818837" y="336303"/>
                  </a:lnTo>
                  <a:close/>
                </a:path>
                <a:path w="1242695" h="424180">
                  <a:moveTo>
                    <a:pt x="783111" y="412089"/>
                  </a:moveTo>
                  <a:lnTo>
                    <a:pt x="727972" y="412089"/>
                  </a:lnTo>
                  <a:lnTo>
                    <a:pt x="721883" y="410398"/>
                  </a:lnTo>
                  <a:lnTo>
                    <a:pt x="714441" y="404308"/>
                  </a:lnTo>
                  <a:lnTo>
                    <a:pt x="711735" y="398218"/>
                  </a:lnTo>
                  <a:lnTo>
                    <a:pt x="709705" y="389083"/>
                  </a:lnTo>
                  <a:lnTo>
                    <a:pt x="639343" y="98793"/>
                  </a:lnTo>
                  <a:lnTo>
                    <a:pt x="701282" y="98793"/>
                  </a:lnTo>
                  <a:lnTo>
                    <a:pt x="757064" y="336303"/>
                  </a:lnTo>
                  <a:lnTo>
                    <a:pt x="818837" y="336303"/>
                  </a:lnTo>
                  <a:lnTo>
                    <a:pt x="802055" y="390098"/>
                  </a:lnTo>
                  <a:lnTo>
                    <a:pt x="799349" y="398894"/>
                  </a:lnTo>
                  <a:lnTo>
                    <a:pt x="796304" y="404984"/>
                  </a:lnTo>
                  <a:lnTo>
                    <a:pt x="792583" y="407691"/>
                  </a:lnTo>
                  <a:lnTo>
                    <a:pt x="788862" y="410736"/>
                  </a:lnTo>
                  <a:lnTo>
                    <a:pt x="783111" y="412089"/>
                  </a:lnTo>
                  <a:close/>
                </a:path>
                <a:path w="1242695" h="424180">
                  <a:moveTo>
                    <a:pt x="37887" y="90673"/>
                  </a:moveTo>
                  <a:lnTo>
                    <a:pt x="30106" y="90673"/>
                  </a:lnTo>
                  <a:lnTo>
                    <a:pt x="26723" y="85936"/>
                  </a:lnTo>
                  <a:lnTo>
                    <a:pt x="26723" y="47028"/>
                  </a:lnTo>
                  <a:lnTo>
                    <a:pt x="27738" y="41953"/>
                  </a:lnTo>
                  <a:lnTo>
                    <a:pt x="30106" y="38569"/>
                  </a:lnTo>
                  <a:lnTo>
                    <a:pt x="32136" y="35524"/>
                  </a:lnTo>
                  <a:lnTo>
                    <a:pt x="68754" y="18185"/>
                  </a:lnTo>
                  <a:lnTo>
                    <a:pt x="116251" y="4852"/>
                  </a:lnTo>
                  <a:lnTo>
                    <a:pt x="169815" y="0"/>
                  </a:lnTo>
                  <a:lnTo>
                    <a:pt x="207289" y="2283"/>
                  </a:lnTo>
                  <a:lnTo>
                    <a:pt x="266382" y="20553"/>
                  </a:lnTo>
                  <a:lnTo>
                    <a:pt x="304105" y="57352"/>
                  </a:lnTo>
                  <a:lnTo>
                    <a:pt x="306349" y="62253"/>
                  </a:lnTo>
                  <a:lnTo>
                    <a:pt x="156284" y="62253"/>
                  </a:lnTo>
                  <a:lnTo>
                    <a:pt x="144349" y="62633"/>
                  </a:lnTo>
                  <a:lnTo>
                    <a:pt x="95542" y="71435"/>
                  </a:lnTo>
                  <a:lnTo>
                    <a:pt x="59198" y="83568"/>
                  </a:lnTo>
                  <a:lnTo>
                    <a:pt x="51756" y="86951"/>
                  </a:lnTo>
                  <a:lnTo>
                    <a:pt x="46682" y="88643"/>
                  </a:lnTo>
                  <a:lnTo>
                    <a:pt x="43299" y="89658"/>
                  </a:lnTo>
                  <a:lnTo>
                    <a:pt x="40254" y="90334"/>
                  </a:lnTo>
                  <a:lnTo>
                    <a:pt x="37887" y="90673"/>
                  </a:lnTo>
                  <a:close/>
                </a:path>
                <a:path w="1242695" h="424180">
                  <a:moveTo>
                    <a:pt x="325084" y="188789"/>
                  </a:moveTo>
                  <a:lnTo>
                    <a:pt x="251001" y="188789"/>
                  </a:lnTo>
                  <a:lnTo>
                    <a:pt x="251001" y="155633"/>
                  </a:lnTo>
                  <a:lnTo>
                    <a:pt x="249669" y="131712"/>
                  </a:lnTo>
                  <a:lnTo>
                    <a:pt x="229690" y="83229"/>
                  </a:lnTo>
                  <a:lnTo>
                    <a:pt x="180455" y="63580"/>
                  </a:lnTo>
                  <a:lnTo>
                    <a:pt x="156284" y="62253"/>
                  </a:lnTo>
                  <a:lnTo>
                    <a:pt x="306349" y="62253"/>
                  </a:lnTo>
                  <a:lnTo>
                    <a:pt x="315739" y="82764"/>
                  </a:lnTo>
                  <a:lnTo>
                    <a:pt x="322742" y="112807"/>
                  </a:lnTo>
                  <a:lnTo>
                    <a:pt x="325084" y="147513"/>
                  </a:lnTo>
                  <a:lnTo>
                    <a:pt x="325084" y="188789"/>
                  </a:lnTo>
                  <a:close/>
                </a:path>
                <a:path w="1242695" h="424180">
                  <a:moveTo>
                    <a:pt x="123132" y="422239"/>
                  </a:moveTo>
                  <a:lnTo>
                    <a:pt x="72179" y="414161"/>
                  </a:lnTo>
                  <a:lnTo>
                    <a:pt x="33151" y="390098"/>
                  </a:lnTo>
                  <a:lnTo>
                    <a:pt x="8330" y="352077"/>
                  </a:lnTo>
                  <a:lnTo>
                    <a:pt x="0" y="303146"/>
                  </a:lnTo>
                  <a:lnTo>
                    <a:pt x="2542" y="275672"/>
                  </a:lnTo>
                  <a:lnTo>
                    <a:pt x="22976" y="229352"/>
                  </a:lnTo>
                  <a:lnTo>
                    <a:pt x="63257" y="195096"/>
                  </a:lnTo>
                  <a:lnTo>
                    <a:pt x="118566" y="177471"/>
                  </a:lnTo>
                  <a:lnTo>
                    <a:pt x="151548" y="175256"/>
                  </a:lnTo>
                  <a:lnTo>
                    <a:pt x="163091" y="175452"/>
                  </a:lnTo>
                  <a:lnTo>
                    <a:pt x="211803" y="180606"/>
                  </a:lnTo>
                  <a:lnTo>
                    <a:pt x="251001" y="188789"/>
                  </a:lnTo>
                  <a:lnTo>
                    <a:pt x="325084" y="188789"/>
                  </a:lnTo>
                  <a:lnTo>
                    <a:pt x="325084" y="229051"/>
                  </a:lnTo>
                  <a:lnTo>
                    <a:pt x="167447" y="229051"/>
                  </a:lnTo>
                  <a:lnTo>
                    <a:pt x="146320" y="230140"/>
                  </a:lnTo>
                  <a:lnTo>
                    <a:pt x="100130" y="246983"/>
                  </a:lnTo>
                  <a:lnTo>
                    <a:pt x="79532" y="283094"/>
                  </a:lnTo>
                  <a:lnTo>
                    <a:pt x="78142" y="299086"/>
                  </a:lnTo>
                  <a:lnTo>
                    <a:pt x="79162" y="313914"/>
                  </a:lnTo>
                  <a:lnTo>
                    <a:pt x="103925" y="353896"/>
                  </a:lnTo>
                  <a:lnTo>
                    <a:pt x="142076" y="363031"/>
                  </a:lnTo>
                  <a:lnTo>
                    <a:pt x="252602" y="363031"/>
                  </a:lnTo>
                  <a:lnTo>
                    <a:pt x="227644" y="387269"/>
                  </a:lnTo>
                  <a:lnTo>
                    <a:pt x="196158" y="406718"/>
                  </a:lnTo>
                  <a:lnTo>
                    <a:pt x="161310" y="418364"/>
                  </a:lnTo>
                  <a:lnTo>
                    <a:pt x="123132" y="422239"/>
                  </a:lnTo>
                  <a:close/>
                </a:path>
                <a:path w="1242695" h="424180">
                  <a:moveTo>
                    <a:pt x="252602" y="363031"/>
                  </a:moveTo>
                  <a:lnTo>
                    <a:pt x="142076" y="363031"/>
                  </a:lnTo>
                  <a:lnTo>
                    <a:pt x="153318" y="362523"/>
                  </a:lnTo>
                  <a:lnTo>
                    <a:pt x="164783" y="361001"/>
                  </a:lnTo>
                  <a:lnTo>
                    <a:pt x="211592" y="343450"/>
                  </a:lnTo>
                  <a:lnTo>
                    <a:pt x="240641" y="312492"/>
                  </a:lnTo>
                  <a:lnTo>
                    <a:pt x="250744" y="269101"/>
                  </a:lnTo>
                  <a:lnTo>
                    <a:pt x="251001" y="258148"/>
                  </a:lnTo>
                  <a:lnTo>
                    <a:pt x="251001" y="239201"/>
                  </a:lnTo>
                  <a:lnTo>
                    <a:pt x="209731" y="231758"/>
                  </a:lnTo>
                  <a:lnTo>
                    <a:pt x="167447" y="229051"/>
                  </a:lnTo>
                  <a:lnTo>
                    <a:pt x="325084" y="229051"/>
                  </a:lnTo>
                  <a:lnTo>
                    <a:pt x="325211" y="299086"/>
                  </a:lnTo>
                  <a:lnTo>
                    <a:pt x="333292" y="342350"/>
                  </a:lnTo>
                  <a:lnTo>
                    <a:pt x="341274" y="359986"/>
                  </a:lnTo>
                  <a:lnTo>
                    <a:pt x="255737" y="359986"/>
                  </a:lnTo>
                  <a:lnTo>
                    <a:pt x="252602" y="363031"/>
                  </a:lnTo>
                  <a:close/>
                </a:path>
                <a:path w="1242695" h="424180">
                  <a:moveTo>
                    <a:pt x="302758" y="413781"/>
                  </a:moveTo>
                  <a:lnTo>
                    <a:pt x="294301" y="413781"/>
                  </a:lnTo>
                  <a:lnTo>
                    <a:pt x="289903" y="411413"/>
                  </a:lnTo>
                  <a:lnTo>
                    <a:pt x="266250" y="380492"/>
                  </a:lnTo>
                  <a:lnTo>
                    <a:pt x="255737" y="359986"/>
                  </a:lnTo>
                  <a:lnTo>
                    <a:pt x="341274" y="359986"/>
                  </a:lnTo>
                  <a:lnTo>
                    <a:pt x="345103" y="367202"/>
                  </a:lnTo>
                  <a:lnTo>
                    <a:pt x="347072" y="370813"/>
                  </a:lnTo>
                  <a:lnTo>
                    <a:pt x="348049" y="374069"/>
                  </a:lnTo>
                  <a:lnTo>
                    <a:pt x="348087" y="381978"/>
                  </a:lnTo>
                  <a:lnTo>
                    <a:pt x="345042" y="386376"/>
                  </a:lnTo>
                  <a:lnTo>
                    <a:pt x="339292" y="390774"/>
                  </a:lnTo>
                  <a:lnTo>
                    <a:pt x="306817" y="412428"/>
                  </a:lnTo>
                  <a:lnTo>
                    <a:pt x="302758" y="413781"/>
                  </a:lnTo>
                  <a:close/>
                </a:path>
              </a:pathLst>
            </a:custGeom>
            <a:solidFill>
              <a:srgbClr val="FDFDFD"/>
            </a:solidFill>
          </p:spPr>
          <p:txBody>
            <a:bodyPr wrap="square" lIns="0" tIns="0" rIns="0" bIns="0" rtlCol="0"/>
            <a:lstStyle/>
            <a:p>
              <a:endParaRPr/>
            </a:p>
          </p:txBody>
        </p:sp>
        <p:sp>
          <p:nvSpPr>
            <p:cNvPr id="5" name="object 5"/>
            <p:cNvSpPr/>
            <p:nvPr/>
          </p:nvSpPr>
          <p:spPr>
            <a:xfrm>
              <a:off x="548728" y="1238363"/>
              <a:ext cx="1356360" cy="305435"/>
            </a:xfrm>
            <a:custGeom>
              <a:avLst/>
              <a:gdLst/>
              <a:ahLst/>
              <a:cxnLst/>
              <a:rect l="l" t="t" r="r" b="b"/>
              <a:pathLst>
                <a:path w="1356360" h="305434">
                  <a:moveTo>
                    <a:pt x="1236383" y="122186"/>
                  </a:moveTo>
                  <a:lnTo>
                    <a:pt x="1233639" y="108635"/>
                  </a:lnTo>
                  <a:lnTo>
                    <a:pt x="1221587" y="100469"/>
                  </a:lnTo>
                  <a:lnTo>
                    <a:pt x="1204175" y="102158"/>
                  </a:lnTo>
                  <a:lnTo>
                    <a:pt x="1153833" y="122186"/>
                  </a:lnTo>
                  <a:lnTo>
                    <a:pt x="1102817" y="140055"/>
                  </a:lnTo>
                  <a:lnTo>
                    <a:pt x="1051293" y="155778"/>
                  </a:lnTo>
                  <a:lnTo>
                    <a:pt x="999464" y="169367"/>
                  </a:lnTo>
                  <a:lnTo>
                    <a:pt x="947508" y="180822"/>
                  </a:lnTo>
                  <a:lnTo>
                    <a:pt x="895604" y="190169"/>
                  </a:lnTo>
                  <a:lnTo>
                    <a:pt x="843953" y="197421"/>
                  </a:lnTo>
                  <a:lnTo>
                    <a:pt x="792734" y="202590"/>
                  </a:lnTo>
                  <a:lnTo>
                    <a:pt x="742149" y="205676"/>
                  </a:lnTo>
                  <a:lnTo>
                    <a:pt x="692353" y="206705"/>
                  </a:lnTo>
                  <a:lnTo>
                    <a:pt x="640156" y="205689"/>
                  </a:lnTo>
                  <a:lnTo>
                    <a:pt x="588289" y="202692"/>
                  </a:lnTo>
                  <a:lnTo>
                    <a:pt x="536829" y="197739"/>
                  </a:lnTo>
                  <a:lnTo>
                    <a:pt x="485863" y="190893"/>
                  </a:lnTo>
                  <a:lnTo>
                    <a:pt x="435457" y="182206"/>
                  </a:lnTo>
                  <a:lnTo>
                    <a:pt x="385711" y="171704"/>
                  </a:lnTo>
                  <a:lnTo>
                    <a:pt x="336702" y="159461"/>
                  </a:lnTo>
                  <a:lnTo>
                    <a:pt x="288505" y="145516"/>
                  </a:lnTo>
                  <a:lnTo>
                    <a:pt x="241198" y="129908"/>
                  </a:lnTo>
                  <a:lnTo>
                    <a:pt x="194856" y="112699"/>
                  </a:lnTo>
                  <a:lnTo>
                    <a:pt x="149580" y="93929"/>
                  </a:lnTo>
                  <a:lnTo>
                    <a:pt x="105435" y="73647"/>
                  </a:lnTo>
                  <a:lnTo>
                    <a:pt x="62509" y="51904"/>
                  </a:lnTo>
                  <a:lnTo>
                    <a:pt x="20878" y="28740"/>
                  </a:lnTo>
                  <a:lnTo>
                    <a:pt x="9601" y="25958"/>
                  </a:lnTo>
                  <a:lnTo>
                    <a:pt x="1981" y="30353"/>
                  </a:lnTo>
                  <a:lnTo>
                    <a:pt x="0" y="38925"/>
                  </a:lnTo>
                  <a:lnTo>
                    <a:pt x="5651" y="48704"/>
                  </a:lnTo>
                  <a:lnTo>
                    <a:pt x="41846" y="79844"/>
                  </a:lnTo>
                  <a:lnTo>
                    <a:pt x="79502" y="109232"/>
                  </a:lnTo>
                  <a:lnTo>
                    <a:pt x="118541" y="136791"/>
                  </a:lnTo>
                  <a:lnTo>
                    <a:pt x="158940" y="162483"/>
                  </a:lnTo>
                  <a:lnTo>
                    <a:pt x="200621" y="186232"/>
                  </a:lnTo>
                  <a:lnTo>
                    <a:pt x="243535" y="207987"/>
                  </a:lnTo>
                  <a:lnTo>
                    <a:pt x="287629" y="227698"/>
                  </a:lnTo>
                  <a:lnTo>
                    <a:pt x="332854" y="245313"/>
                  </a:lnTo>
                  <a:lnTo>
                    <a:pt x="379158" y="260756"/>
                  </a:lnTo>
                  <a:lnTo>
                    <a:pt x="426478" y="273989"/>
                  </a:lnTo>
                  <a:lnTo>
                    <a:pt x="474751" y="284937"/>
                  </a:lnTo>
                  <a:lnTo>
                    <a:pt x="523951" y="293547"/>
                  </a:lnTo>
                  <a:lnTo>
                    <a:pt x="574001" y="299770"/>
                  </a:lnTo>
                  <a:lnTo>
                    <a:pt x="624852" y="303555"/>
                  </a:lnTo>
                  <a:lnTo>
                    <a:pt x="676465" y="304825"/>
                  </a:lnTo>
                  <a:lnTo>
                    <a:pt x="723379" y="303606"/>
                  </a:lnTo>
                  <a:lnTo>
                    <a:pt x="771207" y="299974"/>
                  </a:lnTo>
                  <a:lnTo>
                    <a:pt x="819619" y="293966"/>
                  </a:lnTo>
                  <a:lnTo>
                    <a:pt x="868273" y="285584"/>
                  </a:lnTo>
                  <a:lnTo>
                    <a:pt x="916838" y="274878"/>
                  </a:lnTo>
                  <a:lnTo>
                    <a:pt x="964971" y="261848"/>
                  </a:lnTo>
                  <a:lnTo>
                    <a:pt x="1012329" y="246545"/>
                  </a:lnTo>
                  <a:lnTo>
                    <a:pt x="1058583" y="228981"/>
                  </a:lnTo>
                  <a:lnTo>
                    <a:pt x="1103401" y="209194"/>
                  </a:lnTo>
                  <a:lnTo>
                    <a:pt x="1146441" y="187185"/>
                  </a:lnTo>
                  <a:lnTo>
                    <a:pt x="1187361" y="163004"/>
                  </a:lnTo>
                  <a:lnTo>
                    <a:pt x="1225816" y="136664"/>
                  </a:lnTo>
                  <a:lnTo>
                    <a:pt x="1236383" y="122186"/>
                  </a:lnTo>
                  <a:close/>
                </a:path>
                <a:path w="1356360" h="305434">
                  <a:moveTo>
                    <a:pt x="1356131" y="42722"/>
                  </a:moveTo>
                  <a:lnTo>
                    <a:pt x="1350987" y="17919"/>
                  </a:lnTo>
                  <a:lnTo>
                    <a:pt x="1327886" y="6858"/>
                  </a:lnTo>
                  <a:lnTo>
                    <a:pt x="1283766" y="0"/>
                  </a:lnTo>
                  <a:lnTo>
                    <a:pt x="1227137" y="914"/>
                  </a:lnTo>
                  <a:lnTo>
                    <a:pt x="1166533" y="13144"/>
                  </a:lnTo>
                  <a:lnTo>
                    <a:pt x="1110475" y="40246"/>
                  </a:lnTo>
                  <a:lnTo>
                    <a:pt x="1103439" y="47510"/>
                  </a:lnTo>
                  <a:lnTo>
                    <a:pt x="1101928" y="54457"/>
                  </a:lnTo>
                  <a:lnTo>
                    <a:pt x="1105611" y="59372"/>
                  </a:lnTo>
                  <a:lnTo>
                    <a:pt x="1114183" y="60540"/>
                  </a:lnTo>
                  <a:lnTo>
                    <a:pt x="1158709" y="55587"/>
                  </a:lnTo>
                  <a:lnTo>
                    <a:pt x="1211618" y="52133"/>
                  </a:lnTo>
                  <a:lnTo>
                    <a:pt x="1259179" y="54317"/>
                  </a:lnTo>
                  <a:lnTo>
                    <a:pt x="1287729" y="66294"/>
                  </a:lnTo>
                  <a:lnTo>
                    <a:pt x="1292110" y="96723"/>
                  </a:lnTo>
                  <a:lnTo>
                    <a:pt x="1281938" y="143268"/>
                  </a:lnTo>
                  <a:lnTo>
                    <a:pt x="1264843" y="193611"/>
                  </a:lnTo>
                  <a:lnTo>
                    <a:pt x="1248486" y="235458"/>
                  </a:lnTo>
                  <a:lnTo>
                    <a:pt x="1247394" y="243979"/>
                  </a:lnTo>
                  <a:lnTo>
                    <a:pt x="1251191" y="248742"/>
                  </a:lnTo>
                  <a:lnTo>
                    <a:pt x="1258290" y="249072"/>
                  </a:lnTo>
                  <a:lnTo>
                    <a:pt x="1267091" y="244259"/>
                  </a:lnTo>
                  <a:lnTo>
                    <a:pt x="1307896" y="197040"/>
                  </a:lnTo>
                  <a:lnTo>
                    <a:pt x="1335633" y="141541"/>
                  </a:lnTo>
                  <a:lnTo>
                    <a:pt x="1351368" y="87020"/>
                  </a:lnTo>
                  <a:lnTo>
                    <a:pt x="1356131" y="42722"/>
                  </a:lnTo>
                  <a:close/>
                </a:path>
              </a:pathLst>
            </a:custGeom>
            <a:solidFill>
              <a:srgbClr val="F68D11"/>
            </a:solidFill>
          </p:spPr>
          <p:txBody>
            <a:bodyPr wrap="square" lIns="0" tIns="0" rIns="0" bIns="0" rtlCol="0"/>
            <a:lstStyle/>
            <a:p>
              <a:endParaRPr/>
            </a:p>
          </p:txBody>
        </p:sp>
      </p:grpSp>
      <p:sp>
        <p:nvSpPr>
          <p:cNvPr id="6" name="object 6"/>
          <p:cNvSpPr txBox="1"/>
          <p:nvPr/>
        </p:nvSpPr>
        <p:spPr>
          <a:xfrm>
            <a:off x="627378" y="5880999"/>
            <a:ext cx="5982970" cy="1447191"/>
          </a:xfrm>
          <a:prstGeom prst="rect">
            <a:avLst/>
          </a:prstGeom>
        </p:spPr>
        <p:txBody>
          <a:bodyPr vert="horz" wrap="square" lIns="0" tIns="92075" rIns="0" bIns="0" rtlCol="0">
            <a:spAutoFit/>
          </a:bodyPr>
          <a:lstStyle/>
          <a:p>
            <a:pPr marL="12700">
              <a:lnSpc>
                <a:spcPct val="100000"/>
              </a:lnSpc>
              <a:spcBef>
                <a:spcPts val="725"/>
              </a:spcBef>
            </a:pPr>
            <a:r>
              <a:rPr lang="en-IN" sz="2600" spc="15" dirty="0">
                <a:solidFill>
                  <a:srgbClr val="FFFFFF"/>
                </a:solidFill>
                <a:latin typeface="Trebuchet MS"/>
                <a:cs typeface="Trebuchet MS"/>
              </a:rPr>
              <a:t>Onkar Deokate</a:t>
            </a:r>
            <a:endParaRPr sz="2600" dirty="0">
              <a:latin typeface="Trebuchet MS"/>
              <a:cs typeface="Trebuchet MS"/>
            </a:endParaRPr>
          </a:p>
          <a:p>
            <a:pPr marL="12700">
              <a:lnSpc>
                <a:spcPct val="100000"/>
              </a:lnSpc>
              <a:spcBef>
                <a:spcPts val="620"/>
              </a:spcBef>
            </a:pPr>
            <a:r>
              <a:rPr lang="en-IN" sz="2600" spc="-45" dirty="0">
                <a:solidFill>
                  <a:srgbClr val="FFFFFF"/>
                </a:solidFill>
                <a:latin typeface="Trebuchet MS"/>
                <a:cs typeface="Trebuchet MS"/>
              </a:rPr>
              <a:t>onkardeokate@gmail.com</a:t>
            </a:r>
          </a:p>
          <a:p>
            <a:pPr marL="12700">
              <a:lnSpc>
                <a:spcPct val="100000"/>
              </a:lnSpc>
              <a:spcBef>
                <a:spcPts val="620"/>
              </a:spcBef>
            </a:pPr>
            <a:endParaRPr sz="2600" dirty="0">
              <a:latin typeface="Trebuchet MS"/>
              <a:cs typeface="Trebuchet MS"/>
            </a:endParaRPr>
          </a:p>
        </p:txBody>
      </p:sp>
      <p:sp>
        <p:nvSpPr>
          <p:cNvPr id="7" name="object 7"/>
          <p:cNvSpPr txBox="1">
            <a:spLocks noGrp="1"/>
          </p:cNvSpPr>
          <p:nvPr>
            <p:ph type="title"/>
          </p:nvPr>
        </p:nvSpPr>
        <p:spPr>
          <a:xfrm>
            <a:off x="627380" y="3029798"/>
            <a:ext cx="9283700" cy="1001394"/>
          </a:xfrm>
          <a:prstGeom prst="rect">
            <a:avLst/>
          </a:prstGeom>
        </p:spPr>
        <p:txBody>
          <a:bodyPr vert="horz" wrap="square" lIns="0" tIns="12700" rIns="0" bIns="0" rtlCol="0">
            <a:spAutoFit/>
          </a:bodyPr>
          <a:lstStyle/>
          <a:p>
            <a:pPr marL="12700">
              <a:lnSpc>
                <a:spcPct val="100000"/>
              </a:lnSpc>
              <a:spcBef>
                <a:spcPts val="100"/>
              </a:spcBef>
            </a:pPr>
            <a:r>
              <a:rPr sz="6400" b="1" spc="95" dirty="0">
                <a:solidFill>
                  <a:schemeClr val="accent6"/>
                </a:solidFill>
                <a:latin typeface="Trebuchet MS"/>
                <a:cs typeface="Trebuchet MS"/>
              </a:rPr>
              <a:t>Innovator</a:t>
            </a:r>
            <a:r>
              <a:rPr sz="6400" b="1" spc="-290" dirty="0">
                <a:solidFill>
                  <a:schemeClr val="accent6"/>
                </a:solidFill>
                <a:latin typeface="Trebuchet MS"/>
                <a:cs typeface="Trebuchet MS"/>
              </a:rPr>
              <a:t> </a:t>
            </a:r>
            <a:r>
              <a:rPr sz="6400" b="1" spc="160" dirty="0">
                <a:solidFill>
                  <a:schemeClr val="accent6"/>
                </a:solidFill>
                <a:latin typeface="Trebuchet MS"/>
                <a:cs typeface="Trebuchet MS"/>
              </a:rPr>
              <a:t>Island</a:t>
            </a:r>
            <a:r>
              <a:rPr sz="6400" b="1" spc="-285" dirty="0">
                <a:solidFill>
                  <a:schemeClr val="accent6"/>
                </a:solidFill>
                <a:latin typeface="Trebuchet MS"/>
                <a:cs typeface="Trebuchet MS"/>
              </a:rPr>
              <a:t> </a:t>
            </a:r>
            <a:endParaRPr sz="6400" dirty="0">
              <a:solidFill>
                <a:schemeClr val="accent6"/>
              </a:solidFill>
              <a:latin typeface="Trebuchet MS"/>
              <a:cs typeface="Trebuchet MS"/>
            </a:endParaRPr>
          </a:p>
        </p:txBody>
      </p:sp>
      <p:sp>
        <p:nvSpPr>
          <p:cNvPr id="8" name="object 8"/>
          <p:cNvSpPr txBox="1"/>
          <p:nvPr/>
        </p:nvSpPr>
        <p:spPr>
          <a:xfrm>
            <a:off x="627380" y="4255498"/>
            <a:ext cx="9042400" cy="574040"/>
          </a:xfrm>
          <a:prstGeom prst="rect">
            <a:avLst/>
          </a:prstGeom>
        </p:spPr>
        <p:txBody>
          <a:bodyPr vert="horz" wrap="square" lIns="0" tIns="12700" rIns="0" bIns="0" rtlCol="0">
            <a:spAutoFit/>
          </a:bodyPr>
          <a:lstStyle/>
          <a:p>
            <a:pPr marL="12700">
              <a:lnSpc>
                <a:spcPct val="100000"/>
              </a:lnSpc>
              <a:spcBef>
                <a:spcPts val="100"/>
              </a:spcBef>
            </a:pPr>
            <a:r>
              <a:rPr lang="en-IN" sz="3600" dirty="0">
                <a:solidFill>
                  <a:srgbClr val="FFFFFF"/>
                </a:solidFill>
                <a:latin typeface="Trebuchet MS"/>
                <a:cs typeface="Trebuchet MS"/>
              </a:rPr>
              <a:t>S</a:t>
            </a:r>
            <a:r>
              <a:rPr sz="3600" dirty="0" err="1">
                <a:solidFill>
                  <a:srgbClr val="FFFFFF"/>
                </a:solidFill>
                <a:latin typeface="Trebuchet MS"/>
                <a:cs typeface="Trebuchet MS"/>
              </a:rPr>
              <a:t>erverless</a:t>
            </a:r>
            <a:r>
              <a:rPr sz="3600" spc="-175" dirty="0">
                <a:solidFill>
                  <a:srgbClr val="FFFFFF"/>
                </a:solidFill>
                <a:latin typeface="Trebuchet MS"/>
                <a:cs typeface="Trebuchet MS"/>
              </a:rPr>
              <a:t> </a:t>
            </a:r>
            <a:r>
              <a:rPr sz="3600" spc="45" dirty="0">
                <a:solidFill>
                  <a:srgbClr val="FFFFFF"/>
                </a:solidFill>
                <a:latin typeface="Trebuchet MS"/>
                <a:cs typeface="Trebuchet MS"/>
              </a:rPr>
              <a:t>web</a:t>
            </a:r>
            <a:r>
              <a:rPr sz="3600" spc="-165" dirty="0">
                <a:solidFill>
                  <a:srgbClr val="FFFFFF"/>
                </a:solidFill>
                <a:latin typeface="Trebuchet MS"/>
                <a:cs typeface="Trebuchet MS"/>
              </a:rPr>
              <a:t> </a:t>
            </a:r>
            <a:r>
              <a:rPr sz="3600" spc="85" dirty="0">
                <a:solidFill>
                  <a:srgbClr val="FFFFFF"/>
                </a:solidFill>
                <a:latin typeface="Trebuchet MS"/>
                <a:cs typeface="Trebuchet MS"/>
              </a:rPr>
              <a:t>app</a:t>
            </a:r>
            <a:r>
              <a:rPr sz="3600" spc="-165" dirty="0">
                <a:solidFill>
                  <a:srgbClr val="FFFFFF"/>
                </a:solidFill>
                <a:latin typeface="Trebuchet MS"/>
                <a:cs typeface="Trebuchet MS"/>
              </a:rPr>
              <a:t> </a:t>
            </a:r>
            <a:r>
              <a:rPr sz="3600" spc="35" dirty="0">
                <a:solidFill>
                  <a:srgbClr val="FFFFFF"/>
                </a:solidFill>
                <a:latin typeface="Trebuchet MS"/>
                <a:cs typeface="Trebuchet MS"/>
              </a:rPr>
              <a:t>for</a:t>
            </a:r>
            <a:r>
              <a:rPr sz="3600" spc="-160" dirty="0">
                <a:solidFill>
                  <a:srgbClr val="FFFFFF"/>
                </a:solidFill>
                <a:latin typeface="Trebuchet MS"/>
                <a:cs typeface="Trebuchet MS"/>
              </a:rPr>
              <a:t> </a:t>
            </a:r>
            <a:r>
              <a:rPr sz="3600" spc="5" dirty="0">
                <a:solidFill>
                  <a:srgbClr val="FFFFFF"/>
                </a:solidFill>
                <a:latin typeface="Trebuchet MS"/>
                <a:cs typeface="Trebuchet MS"/>
              </a:rPr>
              <a:t>a</a:t>
            </a:r>
            <a:r>
              <a:rPr sz="3600" spc="-150" dirty="0">
                <a:solidFill>
                  <a:srgbClr val="FFFFFF"/>
                </a:solidFill>
                <a:latin typeface="Trebuchet MS"/>
                <a:cs typeface="Trebuchet MS"/>
              </a:rPr>
              <a:t> </a:t>
            </a:r>
            <a:r>
              <a:rPr sz="3600" spc="40" dirty="0">
                <a:solidFill>
                  <a:srgbClr val="FFFFFF"/>
                </a:solidFill>
                <a:latin typeface="Trebuchet MS"/>
                <a:cs typeface="Trebuchet MS"/>
              </a:rPr>
              <a:t>theme</a:t>
            </a:r>
            <a:r>
              <a:rPr sz="3600" spc="-175" dirty="0">
                <a:solidFill>
                  <a:srgbClr val="FFFFFF"/>
                </a:solidFill>
                <a:latin typeface="Trebuchet MS"/>
                <a:cs typeface="Trebuchet MS"/>
              </a:rPr>
              <a:t> </a:t>
            </a:r>
            <a:r>
              <a:rPr sz="3600" spc="35" dirty="0">
                <a:solidFill>
                  <a:srgbClr val="FFFFFF"/>
                </a:solidFill>
                <a:latin typeface="Trebuchet MS"/>
                <a:cs typeface="Trebuchet MS"/>
              </a:rPr>
              <a:t>park</a:t>
            </a:r>
            <a:endParaRPr sz="3600" dirty="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394417"/>
            <a:ext cx="6002020" cy="604520"/>
          </a:xfrm>
          <a:prstGeom prst="rect">
            <a:avLst/>
          </a:prstGeom>
        </p:spPr>
        <p:txBody>
          <a:bodyPr vert="horz" wrap="square" lIns="0" tIns="12065" rIns="0" bIns="0" rtlCol="0">
            <a:spAutoFit/>
          </a:bodyPr>
          <a:lstStyle/>
          <a:p>
            <a:pPr marL="12700">
              <a:lnSpc>
                <a:spcPct val="100000"/>
              </a:lnSpc>
              <a:spcBef>
                <a:spcPts val="95"/>
              </a:spcBef>
            </a:pPr>
            <a:r>
              <a:rPr lang="en-IN" sz="3800" b="1" spc="150" dirty="0">
                <a:solidFill>
                  <a:schemeClr val="accent6"/>
                </a:solidFill>
                <a:latin typeface="Trebuchet MS"/>
                <a:cs typeface="Trebuchet MS"/>
              </a:rPr>
              <a:t>System Overview</a:t>
            </a:r>
            <a:endParaRPr sz="3800" dirty="0">
              <a:solidFill>
                <a:schemeClr val="accent6"/>
              </a:solidFill>
              <a:latin typeface="Trebuchet MS"/>
              <a:cs typeface="Trebuchet MS"/>
            </a:endParaRPr>
          </a:p>
        </p:txBody>
      </p:sp>
      <p:sp>
        <p:nvSpPr>
          <p:cNvPr id="3" name="object 3"/>
          <p:cNvSpPr txBox="1"/>
          <p:nvPr/>
        </p:nvSpPr>
        <p:spPr>
          <a:xfrm>
            <a:off x="6110222" y="2685699"/>
            <a:ext cx="838200" cy="299720"/>
          </a:xfrm>
          <a:prstGeom prst="rect">
            <a:avLst/>
          </a:prstGeom>
        </p:spPr>
        <p:txBody>
          <a:bodyPr vert="horz" wrap="square" lIns="0" tIns="12700" rIns="0" bIns="0" rtlCol="0">
            <a:spAutoFit/>
          </a:bodyPr>
          <a:lstStyle/>
          <a:p>
            <a:pPr marL="12700">
              <a:lnSpc>
                <a:spcPct val="100000"/>
              </a:lnSpc>
              <a:spcBef>
                <a:spcPts val="100"/>
              </a:spcBef>
            </a:pPr>
            <a:r>
              <a:rPr sz="1800" spc="90" dirty="0">
                <a:solidFill>
                  <a:srgbClr val="FFFFFF"/>
                </a:solidFill>
                <a:latin typeface="Trebuchet MS"/>
                <a:cs typeface="Trebuchet MS"/>
              </a:rPr>
              <a:t>A</a:t>
            </a:r>
            <a:r>
              <a:rPr sz="1800" spc="85" dirty="0">
                <a:solidFill>
                  <a:srgbClr val="FFFFFF"/>
                </a:solidFill>
                <a:latin typeface="Trebuchet MS"/>
                <a:cs typeface="Trebuchet MS"/>
              </a:rPr>
              <a:t>mp</a:t>
            </a:r>
            <a:r>
              <a:rPr sz="1800" spc="-20" dirty="0">
                <a:solidFill>
                  <a:srgbClr val="FFFFFF"/>
                </a:solidFill>
                <a:latin typeface="Trebuchet MS"/>
                <a:cs typeface="Trebuchet MS"/>
              </a:rPr>
              <a:t>l</a:t>
            </a:r>
            <a:r>
              <a:rPr sz="1800" spc="-55" dirty="0">
                <a:solidFill>
                  <a:srgbClr val="FFFFFF"/>
                </a:solidFill>
                <a:latin typeface="Trebuchet MS"/>
                <a:cs typeface="Trebuchet MS"/>
              </a:rPr>
              <a:t>i</a:t>
            </a:r>
            <a:r>
              <a:rPr sz="1800" spc="15" dirty="0">
                <a:solidFill>
                  <a:srgbClr val="FFFFFF"/>
                </a:solidFill>
                <a:latin typeface="Trebuchet MS"/>
                <a:cs typeface="Trebuchet MS"/>
              </a:rPr>
              <a:t>fy</a:t>
            </a:r>
            <a:endParaRPr sz="1800">
              <a:latin typeface="Trebuchet MS"/>
              <a:cs typeface="Trebuchet MS"/>
            </a:endParaRPr>
          </a:p>
        </p:txBody>
      </p:sp>
      <p:pic>
        <p:nvPicPr>
          <p:cNvPr id="4" name="object 4"/>
          <p:cNvPicPr/>
          <p:nvPr/>
        </p:nvPicPr>
        <p:blipFill>
          <a:blip r:embed="rId2" cstate="print"/>
          <a:stretch>
            <a:fillRect/>
          </a:stretch>
        </p:blipFill>
        <p:spPr>
          <a:xfrm>
            <a:off x="6173723" y="1910333"/>
            <a:ext cx="711707" cy="711707"/>
          </a:xfrm>
          <a:prstGeom prst="rect">
            <a:avLst/>
          </a:prstGeom>
        </p:spPr>
      </p:pic>
      <p:sp>
        <p:nvSpPr>
          <p:cNvPr id="5" name="object 5"/>
          <p:cNvSpPr txBox="1"/>
          <p:nvPr/>
        </p:nvSpPr>
        <p:spPr>
          <a:xfrm>
            <a:off x="10976373" y="2711150"/>
            <a:ext cx="1312545" cy="299720"/>
          </a:xfrm>
          <a:prstGeom prst="rect">
            <a:avLst/>
          </a:prstGeom>
        </p:spPr>
        <p:txBody>
          <a:bodyPr vert="horz" wrap="square" lIns="0" tIns="12700" rIns="0" bIns="0" rtlCol="0">
            <a:spAutoFit/>
          </a:bodyPr>
          <a:lstStyle/>
          <a:p>
            <a:pPr marL="12700">
              <a:lnSpc>
                <a:spcPct val="100000"/>
              </a:lnSpc>
              <a:spcBef>
                <a:spcPts val="100"/>
              </a:spcBef>
            </a:pPr>
            <a:r>
              <a:rPr sz="1800" spc="130" dirty="0">
                <a:solidFill>
                  <a:srgbClr val="FFFFFF"/>
                </a:solidFill>
                <a:latin typeface="Trebuchet MS"/>
                <a:cs typeface="Trebuchet MS"/>
              </a:rPr>
              <a:t>AWS</a:t>
            </a:r>
            <a:r>
              <a:rPr sz="1800" spc="-135" dirty="0">
                <a:solidFill>
                  <a:srgbClr val="FFFFFF"/>
                </a:solidFill>
                <a:latin typeface="Trebuchet MS"/>
                <a:cs typeface="Trebuchet MS"/>
              </a:rPr>
              <a:t> </a:t>
            </a:r>
            <a:r>
              <a:rPr sz="1800" spc="45" dirty="0">
                <a:solidFill>
                  <a:srgbClr val="FFFFFF"/>
                </a:solidFill>
                <a:latin typeface="Trebuchet MS"/>
                <a:cs typeface="Trebuchet MS"/>
              </a:rPr>
              <a:t>Cloud9</a:t>
            </a:r>
            <a:endParaRPr sz="1800">
              <a:latin typeface="Trebuchet MS"/>
              <a:cs typeface="Trebuchet MS"/>
            </a:endParaRPr>
          </a:p>
        </p:txBody>
      </p:sp>
      <p:pic>
        <p:nvPicPr>
          <p:cNvPr id="6" name="object 6"/>
          <p:cNvPicPr/>
          <p:nvPr/>
        </p:nvPicPr>
        <p:blipFill>
          <a:blip r:embed="rId3" cstate="print"/>
          <a:stretch>
            <a:fillRect/>
          </a:stretch>
        </p:blipFill>
        <p:spPr>
          <a:xfrm>
            <a:off x="11276838" y="1937016"/>
            <a:ext cx="711707" cy="711695"/>
          </a:xfrm>
          <a:prstGeom prst="rect">
            <a:avLst/>
          </a:prstGeom>
        </p:spPr>
      </p:pic>
      <p:sp>
        <p:nvSpPr>
          <p:cNvPr id="7" name="object 7"/>
          <p:cNvSpPr txBox="1"/>
          <p:nvPr/>
        </p:nvSpPr>
        <p:spPr>
          <a:xfrm>
            <a:off x="8391294" y="2684369"/>
            <a:ext cx="1379220" cy="299720"/>
          </a:xfrm>
          <a:prstGeom prst="rect">
            <a:avLst/>
          </a:prstGeom>
        </p:spPr>
        <p:txBody>
          <a:bodyPr vert="horz" wrap="square" lIns="0" tIns="12700" rIns="0" bIns="0" rtlCol="0">
            <a:spAutoFit/>
          </a:bodyPr>
          <a:lstStyle/>
          <a:p>
            <a:pPr marL="12700">
              <a:lnSpc>
                <a:spcPct val="100000"/>
              </a:lnSpc>
              <a:spcBef>
                <a:spcPts val="100"/>
              </a:spcBef>
            </a:pPr>
            <a:r>
              <a:rPr sz="1800" spc="30" dirty="0">
                <a:solidFill>
                  <a:srgbClr val="FFFFFF"/>
                </a:solidFill>
                <a:latin typeface="Trebuchet MS"/>
                <a:cs typeface="Trebuchet MS"/>
              </a:rPr>
              <a:t>Code</a:t>
            </a:r>
            <a:r>
              <a:rPr sz="1800" spc="50" dirty="0">
                <a:solidFill>
                  <a:srgbClr val="FFFFFF"/>
                </a:solidFill>
                <a:latin typeface="Trebuchet MS"/>
                <a:cs typeface="Trebuchet MS"/>
              </a:rPr>
              <a:t>Commi</a:t>
            </a:r>
            <a:r>
              <a:rPr sz="1800" spc="-25" dirty="0">
                <a:solidFill>
                  <a:srgbClr val="FFFFFF"/>
                </a:solidFill>
                <a:latin typeface="Trebuchet MS"/>
                <a:cs typeface="Trebuchet MS"/>
              </a:rPr>
              <a:t>t</a:t>
            </a:r>
            <a:endParaRPr sz="1800">
              <a:latin typeface="Trebuchet MS"/>
              <a:cs typeface="Trebuchet MS"/>
            </a:endParaRPr>
          </a:p>
        </p:txBody>
      </p:sp>
      <p:pic>
        <p:nvPicPr>
          <p:cNvPr id="8" name="object 8"/>
          <p:cNvPicPr/>
          <p:nvPr/>
        </p:nvPicPr>
        <p:blipFill>
          <a:blip r:embed="rId4" cstate="print"/>
          <a:stretch>
            <a:fillRect/>
          </a:stretch>
        </p:blipFill>
        <p:spPr>
          <a:xfrm>
            <a:off x="8725661" y="1910333"/>
            <a:ext cx="710945" cy="711707"/>
          </a:xfrm>
          <a:prstGeom prst="rect">
            <a:avLst/>
          </a:prstGeom>
        </p:spPr>
      </p:pic>
      <p:pic>
        <p:nvPicPr>
          <p:cNvPr id="9" name="object 9"/>
          <p:cNvPicPr/>
          <p:nvPr/>
        </p:nvPicPr>
        <p:blipFill>
          <a:blip r:embed="rId5" cstate="print"/>
          <a:stretch>
            <a:fillRect/>
          </a:stretch>
        </p:blipFill>
        <p:spPr>
          <a:xfrm>
            <a:off x="1663801" y="2289060"/>
            <a:ext cx="1622487" cy="306628"/>
          </a:xfrm>
          <a:prstGeom prst="rect">
            <a:avLst/>
          </a:prstGeom>
        </p:spPr>
      </p:pic>
      <p:sp>
        <p:nvSpPr>
          <p:cNvPr id="10" name="object 10"/>
          <p:cNvSpPr/>
          <p:nvPr/>
        </p:nvSpPr>
        <p:spPr>
          <a:xfrm>
            <a:off x="1572005" y="3295650"/>
            <a:ext cx="11066780" cy="0"/>
          </a:xfrm>
          <a:custGeom>
            <a:avLst/>
            <a:gdLst/>
            <a:ahLst/>
            <a:cxnLst/>
            <a:rect l="l" t="t" r="r" b="b"/>
            <a:pathLst>
              <a:path w="11066780">
                <a:moveTo>
                  <a:pt x="0" y="0"/>
                </a:moveTo>
                <a:lnTo>
                  <a:pt x="11066589" y="0"/>
                </a:lnTo>
              </a:path>
            </a:pathLst>
          </a:custGeom>
          <a:ln w="38100">
            <a:solidFill>
              <a:srgbClr val="009FC7"/>
            </a:solidFill>
          </a:ln>
        </p:spPr>
        <p:txBody>
          <a:bodyPr wrap="square" lIns="0" tIns="0" rIns="0" bIns="0" rtlCol="0"/>
          <a:lstStyle/>
          <a:p>
            <a:endParaRPr/>
          </a:p>
        </p:txBody>
      </p:sp>
      <p:pic>
        <p:nvPicPr>
          <p:cNvPr id="11" name="object 11"/>
          <p:cNvPicPr/>
          <p:nvPr/>
        </p:nvPicPr>
        <p:blipFill>
          <a:blip r:embed="rId6" cstate="print"/>
          <a:stretch>
            <a:fillRect/>
          </a:stretch>
        </p:blipFill>
        <p:spPr>
          <a:xfrm>
            <a:off x="1663801" y="4790744"/>
            <a:ext cx="1492947" cy="306641"/>
          </a:xfrm>
          <a:prstGeom prst="rect">
            <a:avLst/>
          </a:prstGeom>
        </p:spPr>
      </p:pic>
      <p:sp>
        <p:nvSpPr>
          <p:cNvPr id="12" name="object 12"/>
          <p:cNvSpPr/>
          <p:nvPr/>
        </p:nvSpPr>
        <p:spPr>
          <a:xfrm>
            <a:off x="1572005" y="6875526"/>
            <a:ext cx="11066780" cy="0"/>
          </a:xfrm>
          <a:custGeom>
            <a:avLst/>
            <a:gdLst/>
            <a:ahLst/>
            <a:cxnLst/>
            <a:rect l="l" t="t" r="r" b="b"/>
            <a:pathLst>
              <a:path w="11066780">
                <a:moveTo>
                  <a:pt x="0" y="0"/>
                </a:moveTo>
                <a:lnTo>
                  <a:pt x="11066589" y="0"/>
                </a:lnTo>
              </a:path>
            </a:pathLst>
          </a:custGeom>
          <a:ln w="38100">
            <a:solidFill>
              <a:srgbClr val="009FC7"/>
            </a:solidFill>
          </a:ln>
        </p:spPr>
        <p:txBody>
          <a:bodyPr wrap="square" lIns="0" tIns="0" rIns="0" bIns="0" rtlCol="0"/>
          <a:lstStyle/>
          <a:p>
            <a:endParaRPr/>
          </a:p>
        </p:txBody>
      </p:sp>
      <p:pic>
        <p:nvPicPr>
          <p:cNvPr id="13" name="object 13"/>
          <p:cNvPicPr/>
          <p:nvPr/>
        </p:nvPicPr>
        <p:blipFill>
          <a:blip r:embed="rId7" cstate="print"/>
          <a:stretch>
            <a:fillRect/>
          </a:stretch>
        </p:blipFill>
        <p:spPr>
          <a:xfrm>
            <a:off x="7058406" y="4128515"/>
            <a:ext cx="1618487" cy="1966721"/>
          </a:xfrm>
          <a:prstGeom prst="rect">
            <a:avLst/>
          </a:prstGeom>
        </p:spPr>
      </p:pic>
      <p:grpSp>
        <p:nvGrpSpPr>
          <p:cNvPr id="14" name="object 14"/>
          <p:cNvGrpSpPr/>
          <p:nvPr/>
        </p:nvGrpSpPr>
        <p:grpSpPr>
          <a:xfrm>
            <a:off x="1572005" y="104394"/>
            <a:ext cx="13017500" cy="1565275"/>
            <a:chOff x="1572005" y="104394"/>
            <a:chExt cx="13017500" cy="1565275"/>
          </a:xfrm>
        </p:grpSpPr>
        <p:sp>
          <p:nvSpPr>
            <p:cNvPr id="15" name="object 15"/>
            <p:cNvSpPr/>
            <p:nvPr/>
          </p:nvSpPr>
          <p:spPr>
            <a:xfrm>
              <a:off x="1572005" y="1642871"/>
              <a:ext cx="11066780" cy="0"/>
            </a:xfrm>
            <a:custGeom>
              <a:avLst/>
              <a:gdLst/>
              <a:ahLst/>
              <a:cxnLst/>
              <a:rect l="l" t="t" r="r" b="b"/>
              <a:pathLst>
                <a:path w="11066780">
                  <a:moveTo>
                    <a:pt x="0" y="0"/>
                  </a:moveTo>
                  <a:lnTo>
                    <a:pt x="11066589" y="0"/>
                  </a:lnTo>
                </a:path>
              </a:pathLst>
            </a:custGeom>
            <a:ln w="38100">
              <a:solidFill>
                <a:srgbClr val="009FC7"/>
              </a:solidFill>
            </a:ln>
          </p:spPr>
          <p:txBody>
            <a:bodyPr wrap="square" lIns="0" tIns="0" rIns="0" bIns="0" rtlCol="0"/>
            <a:lstStyle/>
            <a:p>
              <a:endParaRPr/>
            </a:p>
          </p:txBody>
        </p:sp>
        <p:pic>
          <p:nvPicPr>
            <p:cNvPr id="16" name="object 16"/>
            <p:cNvPicPr/>
            <p:nvPr/>
          </p:nvPicPr>
          <p:blipFill>
            <a:blip r:embed="rId8" cstate="print"/>
            <a:stretch>
              <a:fillRect/>
            </a:stretch>
          </p:blipFill>
          <p:spPr>
            <a:xfrm>
              <a:off x="11980163" y="104394"/>
              <a:ext cx="2609087" cy="1565147"/>
            </a:xfrm>
            <a:prstGeom prst="rect">
              <a:avLst/>
            </a:prstGeom>
          </p:spPr>
        </p:pic>
      </p:grpSp>
      <p:sp>
        <p:nvSpPr>
          <p:cNvPr id="17" name="object 17"/>
          <p:cNvSpPr txBox="1"/>
          <p:nvPr/>
        </p:nvSpPr>
        <p:spPr>
          <a:xfrm>
            <a:off x="9931342" y="5366749"/>
            <a:ext cx="1312545" cy="299720"/>
          </a:xfrm>
          <a:prstGeom prst="rect">
            <a:avLst/>
          </a:prstGeom>
        </p:spPr>
        <p:txBody>
          <a:bodyPr vert="horz" wrap="square" lIns="0" tIns="12700" rIns="0" bIns="0" rtlCol="0">
            <a:spAutoFit/>
          </a:bodyPr>
          <a:lstStyle/>
          <a:p>
            <a:pPr marL="12700">
              <a:lnSpc>
                <a:spcPct val="100000"/>
              </a:lnSpc>
              <a:spcBef>
                <a:spcPts val="100"/>
              </a:spcBef>
            </a:pPr>
            <a:r>
              <a:rPr sz="1800" spc="130" dirty="0">
                <a:solidFill>
                  <a:srgbClr val="FFFFFF"/>
                </a:solidFill>
                <a:latin typeface="Trebuchet MS"/>
                <a:cs typeface="Trebuchet MS"/>
              </a:rPr>
              <a:t>AWS</a:t>
            </a:r>
            <a:r>
              <a:rPr sz="1800" spc="-135" dirty="0">
                <a:solidFill>
                  <a:srgbClr val="FFFFFF"/>
                </a:solidFill>
                <a:latin typeface="Trebuchet MS"/>
                <a:cs typeface="Trebuchet MS"/>
              </a:rPr>
              <a:t> </a:t>
            </a:r>
            <a:r>
              <a:rPr sz="1800" spc="45" dirty="0">
                <a:solidFill>
                  <a:srgbClr val="FFFFFF"/>
                </a:solidFill>
                <a:latin typeface="Trebuchet MS"/>
                <a:cs typeface="Trebuchet MS"/>
              </a:rPr>
              <a:t>Cloud9</a:t>
            </a:r>
            <a:endParaRPr sz="1800">
              <a:latin typeface="Trebuchet MS"/>
              <a:cs typeface="Trebuchet MS"/>
            </a:endParaRPr>
          </a:p>
        </p:txBody>
      </p:sp>
      <p:pic>
        <p:nvPicPr>
          <p:cNvPr id="18" name="object 18"/>
          <p:cNvPicPr/>
          <p:nvPr/>
        </p:nvPicPr>
        <p:blipFill>
          <a:blip r:embed="rId9" cstate="print"/>
          <a:stretch>
            <a:fillRect/>
          </a:stretch>
        </p:blipFill>
        <p:spPr>
          <a:xfrm>
            <a:off x="10232135" y="4593335"/>
            <a:ext cx="710945" cy="7109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D62B-66D4-9E83-617F-88EA561E1930}"/>
              </a:ext>
            </a:extLst>
          </p:cNvPr>
          <p:cNvSpPr>
            <a:spLocks noGrp="1"/>
          </p:cNvSpPr>
          <p:nvPr>
            <p:ph type="title"/>
          </p:nvPr>
        </p:nvSpPr>
        <p:spPr>
          <a:xfrm>
            <a:off x="1208502" y="762000"/>
            <a:ext cx="6487698" cy="677108"/>
          </a:xfrm>
        </p:spPr>
        <p:txBody>
          <a:bodyPr/>
          <a:lstStyle/>
          <a:p>
            <a:r>
              <a:rPr lang="en-IN" dirty="0">
                <a:solidFill>
                  <a:schemeClr val="bg1">
                    <a:lumMod val="95000"/>
                  </a:schemeClr>
                </a:solidFill>
              </a:rPr>
              <a:t>Frontend Configuration</a:t>
            </a:r>
          </a:p>
        </p:txBody>
      </p:sp>
      <p:sp>
        <p:nvSpPr>
          <p:cNvPr id="3" name="Text Placeholder 2">
            <a:extLst>
              <a:ext uri="{FF2B5EF4-FFF2-40B4-BE49-F238E27FC236}">
                <a16:creationId xmlns:a16="http://schemas.microsoft.com/office/drawing/2014/main" id="{1932B63E-AF89-D649-11D4-05008B2D88C3}"/>
              </a:ext>
            </a:extLst>
          </p:cNvPr>
          <p:cNvSpPr>
            <a:spLocks noGrp="1"/>
          </p:cNvSpPr>
          <p:nvPr>
            <p:ph type="body" idx="1"/>
          </p:nvPr>
        </p:nvSpPr>
        <p:spPr>
          <a:xfrm>
            <a:off x="304800" y="4495800"/>
            <a:ext cx="13792200" cy="2585323"/>
          </a:xfrm>
        </p:spPr>
        <p:txBody>
          <a:bodyPr/>
          <a:lstStyle/>
          <a:p>
            <a:pPr marL="457200" indent="-457200" algn="just">
              <a:buFont typeface="Arial" panose="020B0604020202020204" pitchFamily="34" charset="0"/>
              <a:buChar char="•"/>
            </a:pPr>
            <a:r>
              <a:rPr lang="en-US" sz="2800" dirty="0"/>
              <a:t>The frontend application is seamlessly hosted on AWS Amplify Console, providing an integrated Git-based workflow for continuous deployment.</a:t>
            </a:r>
          </a:p>
          <a:p>
            <a:pPr algn="just"/>
            <a:r>
              <a:rPr lang="en-US" sz="2800" dirty="0"/>
              <a:t> </a:t>
            </a:r>
          </a:p>
          <a:p>
            <a:pPr marL="457200" indent="-457200" algn="just">
              <a:buFont typeface="Arial" panose="020B0604020202020204" pitchFamily="34" charset="0"/>
              <a:buChar char="•"/>
            </a:pPr>
            <a:r>
              <a:rPr lang="en-US" sz="2800" dirty="0"/>
              <a:t>It encompasses static web resources, comprising HTML, CSS, JavaScript, and image files, meticulously served via Amazon S3</a:t>
            </a:r>
            <a:endParaRPr lang="en-IN" sz="2800" dirty="0"/>
          </a:p>
          <a:p>
            <a:pPr algn="just"/>
            <a:endParaRPr lang="en-IN" dirty="0"/>
          </a:p>
        </p:txBody>
      </p:sp>
      <p:pic>
        <p:nvPicPr>
          <p:cNvPr id="4" name="Picture 3">
            <a:extLst>
              <a:ext uri="{FF2B5EF4-FFF2-40B4-BE49-F238E27FC236}">
                <a16:creationId xmlns:a16="http://schemas.microsoft.com/office/drawing/2014/main" id="{BE55ED4D-B480-19A2-3B33-B906B4801080}"/>
              </a:ext>
            </a:extLst>
          </p:cNvPr>
          <p:cNvPicPr>
            <a:picLocks noChangeAspect="1"/>
          </p:cNvPicPr>
          <p:nvPr/>
        </p:nvPicPr>
        <p:blipFill>
          <a:blip r:embed="rId2"/>
          <a:stretch>
            <a:fillRect/>
          </a:stretch>
        </p:blipFill>
        <p:spPr>
          <a:xfrm>
            <a:off x="3352800" y="1845699"/>
            <a:ext cx="6917129" cy="2119290"/>
          </a:xfrm>
          <a:prstGeom prst="rect">
            <a:avLst/>
          </a:prstGeom>
        </p:spPr>
      </p:pic>
    </p:spTree>
    <p:extLst>
      <p:ext uri="{BB962C8B-B14F-4D97-AF65-F5344CB8AC3E}">
        <p14:creationId xmlns:p14="http://schemas.microsoft.com/office/powerpoint/2010/main" val="906645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B111-C27F-3E3D-CCF0-410346258603}"/>
              </a:ext>
            </a:extLst>
          </p:cNvPr>
          <p:cNvSpPr>
            <a:spLocks noGrp="1"/>
          </p:cNvSpPr>
          <p:nvPr>
            <p:ph type="title"/>
          </p:nvPr>
        </p:nvSpPr>
        <p:spPr>
          <a:xfrm>
            <a:off x="1266092" y="533400"/>
            <a:ext cx="6049108" cy="1354217"/>
          </a:xfrm>
        </p:spPr>
        <p:txBody>
          <a:bodyPr/>
          <a:lstStyle/>
          <a:p>
            <a:r>
              <a:rPr lang="en-IN" dirty="0"/>
              <a:t>Backend Infrastructure</a:t>
            </a:r>
          </a:p>
        </p:txBody>
      </p:sp>
      <p:sp>
        <p:nvSpPr>
          <p:cNvPr id="3" name="Text Placeholder 2">
            <a:extLst>
              <a:ext uri="{FF2B5EF4-FFF2-40B4-BE49-F238E27FC236}">
                <a16:creationId xmlns:a16="http://schemas.microsoft.com/office/drawing/2014/main" id="{AF7DF916-B68B-6D0A-D336-233011F75005}"/>
              </a:ext>
            </a:extLst>
          </p:cNvPr>
          <p:cNvSpPr>
            <a:spLocks noGrp="1"/>
          </p:cNvSpPr>
          <p:nvPr>
            <p:ph type="body" idx="1"/>
          </p:nvPr>
        </p:nvSpPr>
        <p:spPr>
          <a:xfrm>
            <a:off x="457200" y="3886200"/>
            <a:ext cx="13716000" cy="3447098"/>
          </a:xfrm>
        </p:spPr>
        <p:txBody>
          <a:bodyPr/>
          <a:lstStyle/>
          <a:p>
            <a:pPr marL="457200" indent="-457200" algn="just">
              <a:buFont typeface="Arial" panose="020B0604020202020204" pitchFamily="34" charset="0"/>
              <a:buChar char="•"/>
            </a:pPr>
            <a:r>
              <a:rPr lang="en-IN" sz="2800" dirty="0"/>
              <a:t>The backend infrastructure is meticulously constructed utilizing AWS serverless services orchestrated via AWS SAM. </a:t>
            </a:r>
          </a:p>
          <a:p>
            <a:pPr marL="457200" indent="-457200" algn="just">
              <a:buFont typeface="Arial" panose="020B0604020202020204" pitchFamily="34" charset="0"/>
              <a:buChar char="•"/>
            </a:pPr>
            <a:endParaRPr lang="en-IN" sz="2800" dirty="0"/>
          </a:p>
          <a:p>
            <a:pPr marL="457200" indent="-457200" algn="just">
              <a:buFont typeface="Arial" panose="020B0604020202020204" pitchFamily="34" charset="0"/>
              <a:buChar char="•"/>
            </a:pPr>
            <a:r>
              <a:rPr lang="en-IN" sz="2800" dirty="0"/>
              <a:t>It encompasses AWS Lambda functions, driving core business logic, API Gateway for seamless RESTful API creation, S3 buckets for static asset storage, DynamoDB tables for persistent data storage, Cognito for secure user authentication, and CloudFront for optimized content delivery.</a:t>
            </a:r>
          </a:p>
          <a:p>
            <a:pPr algn="just"/>
            <a:endParaRPr lang="en-IN" dirty="0"/>
          </a:p>
        </p:txBody>
      </p:sp>
      <p:pic>
        <p:nvPicPr>
          <p:cNvPr id="4" name="Picture 3">
            <a:extLst>
              <a:ext uri="{FF2B5EF4-FFF2-40B4-BE49-F238E27FC236}">
                <a16:creationId xmlns:a16="http://schemas.microsoft.com/office/drawing/2014/main" id="{E212EE4A-600F-82F0-18BB-79696F1E7E9E}"/>
              </a:ext>
            </a:extLst>
          </p:cNvPr>
          <p:cNvPicPr>
            <a:picLocks noChangeAspect="1"/>
          </p:cNvPicPr>
          <p:nvPr/>
        </p:nvPicPr>
        <p:blipFill>
          <a:blip r:embed="rId2"/>
          <a:stretch>
            <a:fillRect/>
          </a:stretch>
        </p:blipFill>
        <p:spPr>
          <a:xfrm>
            <a:off x="3505200" y="1524000"/>
            <a:ext cx="7272395" cy="1881993"/>
          </a:xfrm>
          <a:prstGeom prst="rect">
            <a:avLst/>
          </a:prstGeom>
        </p:spPr>
      </p:pic>
    </p:spTree>
    <p:extLst>
      <p:ext uri="{BB962C8B-B14F-4D97-AF65-F5344CB8AC3E}">
        <p14:creationId xmlns:p14="http://schemas.microsoft.com/office/powerpoint/2010/main" val="1050062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8192" y="640964"/>
            <a:ext cx="5052695" cy="689291"/>
          </a:xfrm>
          <a:prstGeom prst="rect">
            <a:avLst/>
          </a:prstGeom>
        </p:spPr>
        <p:txBody>
          <a:bodyPr vert="horz" wrap="square" lIns="0" tIns="12065" rIns="0" bIns="0" rtlCol="0">
            <a:spAutoFit/>
          </a:bodyPr>
          <a:lstStyle/>
          <a:p>
            <a:pPr marL="12700">
              <a:lnSpc>
                <a:spcPct val="100000"/>
              </a:lnSpc>
              <a:spcBef>
                <a:spcPts val="95"/>
              </a:spcBef>
            </a:pPr>
            <a:r>
              <a:rPr b="1" spc="60" dirty="0">
                <a:solidFill>
                  <a:srgbClr val="FFFFFF"/>
                </a:solidFill>
                <a:latin typeface="Trebuchet MS"/>
                <a:cs typeface="Trebuchet MS"/>
              </a:rPr>
              <a:t>Ri</a:t>
            </a:r>
            <a:r>
              <a:rPr b="1" spc="70" dirty="0">
                <a:solidFill>
                  <a:srgbClr val="FFFFFF"/>
                </a:solidFill>
                <a:latin typeface="Trebuchet MS"/>
                <a:cs typeface="Trebuchet MS"/>
              </a:rPr>
              <a:t>d</a:t>
            </a:r>
            <a:r>
              <a:rPr b="1" spc="-130" dirty="0">
                <a:solidFill>
                  <a:srgbClr val="FFFFFF"/>
                </a:solidFill>
                <a:latin typeface="Trebuchet MS"/>
                <a:cs typeface="Trebuchet MS"/>
              </a:rPr>
              <a:t>e</a:t>
            </a:r>
            <a:r>
              <a:rPr b="1" spc="-150" dirty="0">
                <a:solidFill>
                  <a:srgbClr val="FFFFFF"/>
                </a:solidFill>
                <a:latin typeface="Trebuchet MS"/>
                <a:cs typeface="Trebuchet MS"/>
              </a:rPr>
              <a:t> </a:t>
            </a:r>
            <a:r>
              <a:rPr lang="en-IN" b="1" spc="50" dirty="0">
                <a:solidFill>
                  <a:srgbClr val="FFFFFF"/>
                </a:solidFill>
              </a:rPr>
              <a:t>W</a:t>
            </a:r>
            <a:r>
              <a:rPr b="1" spc="50" dirty="0" err="1">
                <a:solidFill>
                  <a:srgbClr val="FFFFFF"/>
                </a:solidFill>
                <a:latin typeface="Trebuchet MS"/>
                <a:cs typeface="Trebuchet MS"/>
              </a:rPr>
              <a:t>a</a:t>
            </a:r>
            <a:r>
              <a:rPr b="1" spc="-15" dirty="0" err="1">
                <a:solidFill>
                  <a:srgbClr val="FFFFFF"/>
                </a:solidFill>
                <a:latin typeface="Trebuchet MS"/>
                <a:cs typeface="Trebuchet MS"/>
              </a:rPr>
              <a:t>it</a:t>
            </a:r>
            <a:r>
              <a:rPr lang="en-IN" b="1" spc="-140" dirty="0">
                <a:solidFill>
                  <a:srgbClr val="FFFFFF"/>
                </a:solidFill>
              </a:rPr>
              <a:t>-</a:t>
            </a:r>
            <a:r>
              <a:rPr lang="en-IN" b="1" spc="-20" dirty="0">
                <a:solidFill>
                  <a:srgbClr val="FFFFFF"/>
                </a:solidFill>
              </a:rPr>
              <a:t>T</a:t>
            </a:r>
            <a:r>
              <a:rPr b="1" spc="50" dirty="0" err="1">
                <a:solidFill>
                  <a:srgbClr val="FFFFFF"/>
                </a:solidFill>
                <a:latin typeface="Trebuchet MS"/>
                <a:cs typeface="Trebuchet MS"/>
              </a:rPr>
              <a:t>i</a:t>
            </a:r>
            <a:r>
              <a:rPr b="1" spc="140" dirty="0" err="1">
                <a:solidFill>
                  <a:srgbClr val="FFFFFF"/>
                </a:solidFill>
                <a:latin typeface="Trebuchet MS"/>
                <a:cs typeface="Trebuchet MS"/>
              </a:rPr>
              <a:t>m</a:t>
            </a:r>
            <a:r>
              <a:rPr b="1" spc="-135" dirty="0" err="1">
                <a:solidFill>
                  <a:srgbClr val="FFFFFF"/>
                </a:solidFill>
                <a:latin typeface="Trebuchet MS"/>
                <a:cs typeface="Trebuchet MS"/>
              </a:rPr>
              <a:t>e</a:t>
            </a:r>
            <a:endParaRPr dirty="0">
              <a:latin typeface="Trebuchet MS"/>
              <a:cs typeface="Trebuchet MS"/>
            </a:endParaRPr>
          </a:p>
        </p:txBody>
      </p:sp>
      <p:grpSp>
        <p:nvGrpSpPr>
          <p:cNvPr id="3" name="object 3"/>
          <p:cNvGrpSpPr/>
          <p:nvPr/>
        </p:nvGrpSpPr>
        <p:grpSpPr>
          <a:xfrm>
            <a:off x="1814131" y="2067115"/>
            <a:ext cx="12089130" cy="4535170"/>
            <a:chOff x="1814131" y="2067115"/>
            <a:chExt cx="12089130" cy="4535170"/>
          </a:xfrm>
        </p:grpSpPr>
        <p:sp>
          <p:nvSpPr>
            <p:cNvPr id="4" name="object 4"/>
            <p:cNvSpPr/>
            <p:nvPr/>
          </p:nvSpPr>
          <p:spPr>
            <a:xfrm>
              <a:off x="1820799" y="2073782"/>
              <a:ext cx="12075795" cy="4521835"/>
            </a:xfrm>
            <a:custGeom>
              <a:avLst/>
              <a:gdLst/>
              <a:ahLst/>
              <a:cxnLst/>
              <a:rect l="l" t="t" r="r" b="b"/>
              <a:pathLst>
                <a:path w="12075794" h="4521834">
                  <a:moveTo>
                    <a:pt x="0" y="0"/>
                  </a:moveTo>
                  <a:lnTo>
                    <a:pt x="12075414" y="0"/>
                  </a:lnTo>
                  <a:lnTo>
                    <a:pt x="12075414" y="4521708"/>
                  </a:lnTo>
                  <a:lnTo>
                    <a:pt x="0" y="4521708"/>
                  </a:lnTo>
                  <a:lnTo>
                    <a:pt x="0" y="0"/>
                  </a:lnTo>
                  <a:close/>
                </a:path>
              </a:pathLst>
            </a:custGeom>
            <a:ln w="12953">
              <a:solidFill>
                <a:srgbClr val="FFFFFF"/>
              </a:solidFill>
            </a:ln>
          </p:spPr>
          <p:txBody>
            <a:bodyPr wrap="square" lIns="0" tIns="0" rIns="0" bIns="0" rtlCol="0"/>
            <a:lstStyle/>
            <a:p>
              <a:endParaRPr/>
            </a:p>
          </p:txBody>
        </p:sp>
        <p:sp>
          <p:nvSpPr>
            <p:cNvPr id="5" name="object 5"/>
            <p:cNvSpPr/>
            <p:nvPr/>
          </p:nvSpPr>
          <p:spPr>
            <a:xfrm>
              <a:off x="7908352" y="4674488"/>
              <a:ext cx="5362575" cy="534670"/>
            </a:xfrm>
            <a:custGeom>
              <a:avLst/>
              <a:gdLst/>
              <a:ahLst/>
              <a:cxnLst/>
              <a:rect l="l" t="t" r="r" b="b"/>
              <a:pathLst>
                <a:path w="5362575" h="534670">
                  <a:moveTo>
                    <a:pt x="5362257" y="534162"/>
                  </a:moveTo>
                  <a:lnTo>
                    <a:pt x="5356364" y="0"/>
                  </a:lnTo>
                  <a:lnTo>
                    <a:pt x="5305366" y="45"/>
                  </a:lnTo>
                  <a:lnTo>
                    <a:pt x="5254369" y="90"/>
                  </a:lnTo>
                  <a:lnTo>
                    <a:pt x="5203371" y="136"/>
                  </a:lnTo>
                  <a:lnTo>
                    <a:pt x="5152373" y="181"/>
                  </a:lnTo>
                  <a:lnTo>
                    <a:pt x="5101376" y="227"/>
                  </a:lnTo>
                  <a:lnTo>
                    <a:pt x="5050378" y="272"/>
                  </a:lnTo>
                  <a:lnTo>
                    <a:pt x="4999380" y="318"/>
                  </a:lnTo>
                  <a:lnTo>
                    <a:pt x="4948382" y="363"/>
                  </a:lnTo>
                  <a:lnTo>
                    <a:pt x="4897384" y="409"/>
                  </a:lnTo>
                  <a:lnTo>
                    <a:pt x="4846387" y="454"/>
                  </a:lnTo>
                  <a:lnTo>
                    <a:pt x="4795389" y="500"/>
                  </a:lnTo>
                  <a:lnTo>
                    <a:pt x="4744391" y="545"/>
                  </a:lnTo>
                  <a:lnTo>
                    <a:pt x="4693393" y="590"/>
                  </a:lnTo>
                  <a:lnTo>
                    <a:pt x="4642395" y="636"/>
                  </a:lnTo>
                  <a:lnTo>
                    <a:pt x="4591397" y="681"/>
                  </a:lnTo>
                  <a:lnTo>
                    <a:pt x="4540400" y="727"/>
                  </a:lnTo>
                  <a:lnTo>
                    <a:pt x="4489402" y="772"/>
                  </a:lnTo>
                  <a:lnTo>
                    <a:pt x="4438404" y="818"/>
                  </a:lnTo>
                  <a:lnTo>
                    <a:pt x="4387406" y="863"/>
                  </a:lnTo>
                  <a:lnTo>
                    <a:pt x="4336408" y="909"/>
                  </a:lnTo>
                  <a:lnTo>
                    <a:pt x="4285410" y="954"/>
                  </a:lnTo>
                  <a:lnTo>
                    <a:pt x="4234412" y="1000"/>
                  </a:lnTo>
                  <a:lnTo>
                    <a:pt x="4183415" y="1045"/>
                  </a:lnTo>
                  <a:lnTo>
                    <a:pt x="4132417" y="1091"/>
                  </a:lnTo>
                  <a:lnTo>
                    <a:pt x="4081419" y="1136"/>
                  </a:lnTo>
                  <a:lnTo>
                    <a:pt x="4030421" y="1181"/>
                  </a:lnTo>
                  <a:lnTo>
                    <a:pt x="3979423" y="1227"/>
                  </a:lnTo>
                  <a:lnTo>
                    <a:pt x="3928425" y="1272"/>
                  </a:lnTo>
                  <a:lnTo>
                    <a:pt x="3877427" y="1318"/>
                  </a:lnTo>
                  <a:lnTo>
                    <a:pt x="3826429" y="1363"/>
                  </a:lnTo>
                  <a:lnTo>
                    <a:pt x="3775431" y="1409"/>
                  </a:lnTo>
                  <a:lnTo>
                    <a:pt x="3724433" y="1454"/>
                  </a:lnTo>
                  <a:lnTo>
                    <a:pt x="3673436" y="1500"/>
                  </a:lnTo>
                  <a:lnTo>
                    <a:pt x="3622438" y="1545"/>
                  </a:lnTo>
                  <a:lnTo>
                    <a:pt x="3571440" y="1591"/>
                  </a:lnTo>
                  <a:lnTo>
                    <a:pt x="3520442" y="1636"/>
                  </a:lnTo>
                  <a:lnTo>
                    <a:pt x="3469444" y="1682"/>
                  </a:lnTo>
                  <a:lnTo>
                    <a:pt x="3418446" y="1727"/>
                  </a:lnTo>
                  <a:lnTo>
                    <a:pt x="3367448" y="1772"/>
                  </a:lnTo>
                  <a:lnTo>
                    <a:pt x="3316450" y="1818"/>
                  </a:lnTo>
                  <a:lnTo>
                    <a:pt x="3265452" y="1863"/>
                  </a:lnTo>
                  <a:lnTo>
                    <a:pt x="3214454" y="1909"/>
                  </a:lnTo>
                  <a:lnTo>
                    <a:pt x="3163456" y="1954"/>
                  </a:lnTo>
                  <a:lnTo>
                    <a:pt x="3112458" y="2000"/>
                  </a:lnTo>
                  <a:lnTo>
                    <a:pt x="3061460" y="2045"/>
                  </a:lnTo>
                  <a:lnTo>
                    <a:pt x="3010462" y="2091"/>
                  </a:lnTo>
                  <a:lnTo>
                    <a:pt x="2959465" y="2136"/>
                  </a:lnTo>
                  <a:lnTo>
                    <a:pt x="2908467" y="2182"/>
                  </a:lnTo>
                  <a:lnTo>
                    <a:pt x="2857469" y="2227"/>
                  </a:lnTo>
                  <a:lnTo>
                    <a:pt x="2806471" y="2273"/>
                  </a:lnTo>
                  <a:lnTo>
                    <a:pt x="2755473" y="2318"/>
                  </a:lnTo>
                  <a:lnTo>
                    <a:pt x="2704475" y="2363"/>
                  </a:lnTo>
                  <a:lnTo>
                    <a:pt x="2653477" y="2409"/>
                  </a:lnTo>
                  <a:lnTo>
                    <a:pt x="2602479" y="2454"/>
                  </a:lnTo>
                  <a:lnTo>
                    <a:pt x="2551481" y="2500"/>
                  </a:lnTo>
                  <a:lnTo>
                    <a:pt x="2500483" y="2545"/>
                  </a:lnTo>
                  <a:lnTo>
                    <a:pt x="2449485" y="2591"/>
                  </a:lnTo>
                  <a:lnTo>
                    <a:pt x="2398487" y="2636"/>
                  </a:lnTo>
                  <a:lnTo>
                    <a:pt x="2347489" y="2682"/>
                  </a:lnTo>
                  <a:lnTo>
                    <a:pt x="2296492" y="2727"/>
                  </a:lnTo>
                  <a:lnTo>
                    <a:pt x="2245494" y="2773"/>
                  </a:lnTo>
                  <a:lnTo>
                    <a:pt x="2194496" y="2818"/>
                  </a:lnTo>
                  <a:lnTo>
                    <a:pt x="2143498" y="2863"/>
                  </a:lnTo>
                  <a:lnTo>
                    <a:pt x="2092500" y="2909"/>
                  </a:lnTo>
                  <a:lnTo>
                    <a:pt x="2041502" y="2954"/>
                  </a:lnTo>
                  <a:lnTo>
                    <a:pt x="1990504" y="3000"/>
                  </a:lnTo>
                  <a:lnTo>
                    <a:pt x="1939506" y="3045"/>
                  </a:lnTo>
                  <a:lnTo>
                    <a:pt x="1888508" y="3091"/>
                  </a:lnTo>
                  <a:lnTo>
                    <a:pt x="1837511" y="3136"/>
                  </a:lnTo>
                  <a:lnTo>
                    <a:pt x="1786513" y="3182"/>
                  </a:lnTo>
                  <a:lnTo>
                    <a:pt x="1735515" y="3227"/>
                  </a:lnTo>
                  <a:lnTo>
                    <a:pt x="1684517" y="3273"/>
                  </a:lnTo>
                  <a:lnTo>
                    <a:pt x="1633519" y="3318"/>
                  </a:lnTo>
                  <a:lnTo>
                    <a:pt x="1582521" y="3364"/>
                  </a:lnTo>
                  <a:lnTo>
                    <a:pt x="1531524" y="3409"/>
                  </a:lnTo>
                  <a:lnTo>
                    <a:pt x="1480526" y="3454"/>
                  </a:lnTo>
                  <a:lnTo>
                    <a:pt x="1429528" y="3500"/>
                  </a:lnTo>
                  <a:lnTo>
                    <a:pt x="1378530" y="3545"/>
                  </a:lnTo>
                  <a:lnTo>
                    <a:pt x="1327532" y="3591"/>
                  </a:lnTo>
                  <a:lnTo>
                    <a:pt x="1276535" y="3636"/>
                  </a:lnTo>
                  <a:lnTo>
                    <a:pt x="1225537" y="3682"/>
                  </a:lnTo>
                  <a:lnTo>
                    <a:pt x="1174539" y="3727"/>
                  </a:lnTo>
                  <a:lnTo>
                    <a:pt x="1123541" y="3773"/>
                  </a:lnTo>
                  <a:lnTo>
                    <a:pt x="1072543" y="3818"/>
                  </a:lnTo>
                  <a:lnTo>
                    <a:pt x="1021546" y="3864"/>
                  </a:lnTo>
                  <a:lnTo>
                    <a:pt x="970548" y="3909"/>
                  </a:lnTo>
                  <a:lnTo>
                    <a:pt x="919550" y="3955"/>
                  </a:lnTo>
                  <a:lnTo>
                    <a:pt x="868553" y="4000"/>
                  </a:lnTo>
                  <a:lnTo>
                    <a:pt x="692873" y="4000"/>
                  </a:lnTo>
                  <a:lnTo>
                    <a:pt x="0" y="4000"/>
                  </a:lnTo>
                </a:path>
              </a:pathLst>
            </a:custGeom>
            <a:ln w="12954">
              <a:solidFill>
                <a:srgbClr val="8FA7C4"/>
              </a:solidFill>
            </a:ln>
          </p:spPr>
          <p:txBody>
            <a:bodyPr wrap="square" lIns="0" tIns="0" rIns="0" bIns="0" rtlCol="0"/>
            <a:lstStyle/>
            <a:p>
              <a:endParaRPr/>
            </a:p>
          </p:txBody>
        </p:sp>
        <p:sp>
          <p:nvSpPr>
            <p:cNvPr id="6" name="object 6"/>
            <p:cNvSpPr/>
            <p:nvPr/>
          </p:nvSpPr>
          <p:spPr>
            <a:xfrm>
              <a:off x="7908359" y="4634029"/>
              <a:ext cx="50800" cy="88900"/>
            </a:xfrm>
            <a:custGeom>
              <a:avLst/>
              <a:gdLst/>
              <a:ahLst/>
              <a:cxnLst/>
              <a:rect l="l" t="t" r="r" b="b"/>
              <a:pathLst>
                <a:path w="50800" h="88900">
                  <a:moveTo>
                    <a:pt x="50800" y="88900"/>
                  </a:moveTo>
                  <a:lnTo>
                    <a:pt x="0" y="44450"/>
                  </a:lnTo>
                  <a:lnTo>
                    <a:pt x="50787" y="0"/>
                  </a:lnTo>
                </a:path>
              </a:pathLst>
            </a:custGeom>
            <a:ln w="12954">
              <a:solidFill>
                <a:srgbClr val="8FA7C4"/>
              </a:solidFill>
            </a:ln>
          </p:spPr>
          <p:txBody>
            <a:bodyPr wrap="square" lIns="0" tIns="0" rIns="0" bIns="0" rtlCol="0"/>
            <a:lstStyle/>
            <a:p>
              <a:endParaRPr/>
            </a:p>
          </p:txBody>
        </p:sp>
        <p:pic>
          <p:nvPicPr>
            <p:cNvPr id="7" name="object 7"/>
            <p:cNvPicPr/>
            <p:nvPr/>
          </p:nvPicPr>
          <p:blipFill>
            <a:blip r:embed="rId2" cstate="print"/>
            <a:stretch>
              <a:fillRect/>
            </a:stretch>
          </p:blipFill>
          <p:spPr>
            <a:xfrm>
              <a:off x="7333308" y="5724562"/>
              <a:ext cx="116189" cy="117227"/>
            </a:xfrm>
            <a:prstGeom prst="rect">
              <a:avLst/>
            </a:prstGeom>
          </p:spPr>
        </p:pic>
        <p:pic>
          <p:nvPicPr>
            <p:cNvPr id="8" name="object 8"/>
            <p:cNvPicPr/>
            <p:nvPr/>
          </p:nvPicPr>
          <p:blipFill>
            <a:blip r:embed="rId3" cstate="print"/>
            <a:stretch>
              <a:fillRect/>
            </a:stretch>
          </p:blipFill>
          <p:spPr>
            <a:xfrm>
              <a:off x="7493579" y="5666689"/>
              <a:ext cx="129401" cy="129320"/>
            </a:xfrm>
            <a:prstGeom prst="rect">
              <a:avLst/>
            </a:prstGeom>
          </p:spPr>
        </p:pic>
        <p:pic>
          <p:nvPicPr>
            <p:cNvPr id="9" name="object 9"/>
            <p:cNvPicPr/>
            <p:nvPr/>
          </p:nvPicPr>
          <p:blipFill>
            <a:blip r:embed="rId4" cstate="print"/>
            <a:stretch>
              <a:fillRect/>
            </a:stretch>
          </p:blipFill>
          <p:spPr>
            <a:xfrm>
              <a:off x="7296774" y="5556952"/>
              <a:ext cx="141353" cy="122817"/>
            </a:xfrm>
            <a:prstGeom prst="rect">
              <a:avLst/>
            </a:prstGeom>
          </p:spPr>
        </p:pic>
        <p:sp>
          <p:nvSpPr>
            <p:cNvPr id="10" name="object 10"/>
            <p:cNvSpPr/>
            <p:nvPr/>
          </p:nvSpPr>
          <p:spPr>
            <a:xfrm>
              <a:off x="7205409" y="5331180"/>
              <a:ext cx="558800" cy="580390"/>
            </a:xfrm>
            <a:custGeom>
              <a:avLst/>
              <a:gdLst/>
              <a:ahLst/>
              <a:cxnLst/>
              <a:rect l="l" t="t" r="r" b="b"/>
              <a:pathLst>
                <a:path w="558800" h="580389">
                  <a:moveTo>
                    <a:pt x="558253" y="326275"/>
                  </a:moveTo>
                  <a:lnTo>
                    <a:pt x="556971" y="319595"/>
                  </a:lnTo>
                  <a:lnTo>
                    <a:pt x="551548" y="307505"/>
                  </a:lnTo>
                  <a:lnTo>
                    <a:pt x="539762" y="294652"/>
                  </a:lnTo>
                  <a:lnTo>
                    <a:pt x="532396" y="289128"/>
                  </a:lnTo>
                  <a:lnTo>
                    <a:pt x="532396" y="322808"/>
                  </a:lnTo>
                  <a:lnTo>
                    <a:pt x="512775" y="322808"/>
                  </a:lnTo>
                  <a:lnTo>
                    <a:pt x="494677" y="318338"/>
                  </a:lnTo>
                  <a:lnTo>
                    <a:pt x="497814" y="295440"/>
                  </a:lnTo>
                  <a:lnTo>
                    <a:pt x="507098" y="300901"/>
                  </a:lnTo>
                  <a:lnTo>
                    <a:pt x="521830" y="311454"/>
                  </a:lnTo>
                  <a:lnTo>
                    <a:pt x="529488" y="318668"/>
                  </a:lnTo>
                  <a:lnTo>
                    <a:pt x="532396" y="322808"/>
                  </a:lnTo>
                  <a:lnTo>
                    <a:pt x="532396" y="289128"/>
                  </a:lnTo>
                  <a:lnTo>
                    <a:pt x="521144" y="280670"/>
                  </a:lnTo>
                  <a:lnTo>
                    <a:pt x="501459" y="268909"/>
                  </a:lnTo>
                  <a:lnTo>
                    <a:pt x="520052" y="133515"/>
                  </a:lnTo>
                  <a:lnTo>
                    <a:pt x="524738" y="99326"/>
                  </a:lnTo>
                  <a:lnTo>
                    <a:pt x="526072" y="92519"/>
                  </a:lnTo>
                  <a:lnTo>
                    <a:pt x="521944" y="86410"/>
                  </a:lnTo>
                  <a:lnTo>
                    <a:pt x="513778" y="66751"/>
                  </a:lnTo>
                  <a:lnTo>
                    <a:pt x="499427" y="55791"/>
                  </a:lnTo>
                  <a:lnTo>
                    <a:pt x="499427" y="91808"/>
                  </a:lnTo>
                  <a:lnTo>
                    <a:pt x="499427" y="95135"/>
                  </a:lnTo>
                  <a:lnTo>
                    <a:pt x="493877" y="100901"/>
                  </a:lnTo>
                  <a:lnTo>
                    <a:pt x="493877" y="133515"/>
                  </a:lnTo>
                  <a:lnTo>
                    <a:pt x="469861" y="311378"/>
                  </a:lnTo>
                  <a:lnTo>
                    <a:pt x="433514" y="299008"/>
                  </a:lnTo>
                  <a:lnTo>
                    <a:pt x="381000" y="278320"/>
                  </a:lnTo>
                  <a:lnTo>
                    <a:pt x="324662" y="253847"/>
                  </a:lnTo>
                  <a:lnTo>
                    <a:pt x="289102" y="237109"/>
                  </a:lnTo>
                  <a:lnTo>
                    <a:pt x="288925" y="236181"/>
                  </a:lnTo>
                  <a:lnTo>
                    <a:pt x="287299" y="228104"/>
                  </a:lnTo>
                  <a:lnTo>
                    <a:pt x="281559" y="219595"/>
                  </a:lnTo>
                  <a:lnTo>
                    <a:pt x="273037" y="213855"/>
                  </a:lnTo>
                  <a:lnTo>
                    <a:pt x="263588" y="211950"/>
                  </a:lnTo>
                  <a:lnTo>
                    <a:pt x="263588" y="236283"/>
                  </a:lnTo>
                  <a:lnTo>
                    <a:pt x="261340" y="240868"/>
                  </a:lnTo>
                  <a:lnTo>
                    <a:pt x="260388" y="240868"/>
                  </a:lnTo>
                  <a:lnTo>
                    <a:pt x="260464" y="237236"/>
                  </a:lnTo>
                  <a:lnTo>
                    <a:pt x="261454" y="236347"/>
                  </a:lnTo>
                  <a:lnTo>
                    <a:pt x="262610" y="236423"/>
                  </a:lnTo>
                  <a:lnTo>
                    <a:pt x="262610" y="236181"/>
                  </a:lnTo>
                  <a:lnTo>
                    <a:pt x="262788" y="236181"/>
                  </a:lnTo>
                  <a:lnTo>
                    <a:pt x="263588" y="236283"/>
                  </a:lnTo>
                  <a:lnTo>
                    <a:pt x="263588" y="211950"/>
                  </a:lnTo>
                  <a:lnTo>
                    <a:pt x="235813" y="238518"/>
                  </a:lnTo>
                  <a:lnTo>
                    <a:pt x="237921" y="248920"/>
                  </a:lnTo>
                  <a:lnTo>
                    <a:pt x="243662" y="257454"/>
                  </a:lnTo>
                  <a:lnTo>
                    <a:pt x="252183" y="263194"/>
                  </a:lnTo>
                  <a:lnTo>
                    <a:pt x="262610" y="265303"/>
                  </a:lnTo>
                  <a:lnTo>
                    <a:pt x="273011" y="263169"/>
                  </a:lnTo>
                  <a:lnTo>
                    <a:pt x="278384" y="259549"/>
                  </a:lnTo>
                  <a:lnTo>
                    <a:pt x="300888" y="270319"/>
                  </a:lnTo>
                  <a:lnTo>
                    <a:pt x="349364" y="292239"/>
                  </a:lnTo>
                  <a:lnTo>
                    <a:pt x="399300" y="312991"/>
                  </a:lnTo>
                  <a:lnTo>
                    <a:pt x="447421" y="330454"/>
                  </a:lnTo>
                  <a:lnTo>
                    <a:pt x="466559" y="335826"/>
                  </a:lnTo>
                  <a:lnTo>
                    <a:pt x="442760" y="512089"/>
                  </a:lnTo>
                  <a:lnTo>
                    <a:pt x="442760" y="513080"/>
                  </a:lnTo>
                  <a:lnTo>
                    <a:pt x="441604" y="515848"/>
                  </a:lnTo>
                  <a:lnTo>
                    <a:pt x="406260" y="535787"/>
                  </a:lnTo>
                  <a:lnTo>
                    <a:pt x="350748" y="549071"/>
                  </a:lnTo>
                  <a:lnTo>
                    <a:pt x="291782" y="555244"/>
                  </a:lnTo>
                  <a:lnTo>
                    <a:pt x="262115" y="555904"/>
                  </a:lnTo>
                  <a:lnTo>
                    <a:pt x="187312" y="551357"/>
                  </a:lnTo>
                  <a:lnTo>
                    <a:pt x="130390" y="540258"/>
                  </a:lnTo>
                  <a:lnTo>
                    <a:pt x="94170" y="526440"/>
                  </a:lnTo>
                  <a:lnTo>
                    <a:pt x="81470" y="513702"/>
                  </a:lnTo>
                  <a:lnTo>
                    <a:pt x="81470" y="512089"/>
                  </a:lnTo>
                  <a:lnTo>
                    <a:pt x="30848" y="132892"/>
                  </a:lnTo>
                  <a:lnTo>
                    <a:pt x="41656" y="137845"/>
                  </a:lnTo>
                  <a:lnTo>
                    <a:pt x="48983" y="142163"/>
                  </a:lnTo>
                  <a:lnTo>
                    <a:pt x="57010" y="144868"/>
                  </a:lnTo>
                  <a:lnTo>
                    <a:pt x="64706" y="148374"/>
                  </a:lnTo>
                  <a:lnTo>
                    <a:pt x="84404" y="154051"/>
                  </a:lnTo>
                  <a:lnTo>
                    <a:pt x="93065" y="156946"/>
                  </a:lnTo>
                  <a:lnTo>
                    <a:pt x="97904" y="157937"/>
                  </a:lnTo>
                  <a:lnTo>
                    <a:pt x="107429" y="160667"/>
                  </a:lnTo>
                  <a:lnTo>
                    <a:pt x="156362" y="169621"/>
                  </a:lnTo>
                  <a:lnTo>
                    <a:pt x="208813" y="175094"/>
                  </a:lnTo>
                  <a:lnTo>
                    <a:pt x="262115" y="176949"/>
                  </a:lnTo>
                  <a:lnTo>
                    <a:pt x="315442" y="175158"/>
                  </a:lnTo>
                  <a:lnTo>
                    <a:pt x="367995" y="169837"/>
                  </a:lnTo>
                  <a:lnTo>
                    <a:pt x="417055" y="161061"/>
                  </a:lnTo>
                  <a:lnTo>
                    <a:pt x="430364" y="157302"/>
                  </a:lnTo>
                  <a:lnTo>
                    <a:pt x="432079" y="156946"/>
                  </a:lnTo>
                  <a:lnTo>
                    <a:pt x="434695" y="156070"/>
                  </a:lnTo>
                  <a:lnTo>
                    <a:pt x="450303" y="151650"/>
                  </a:lnTo>
                  <a:lnTo>
                    <a:pt x="459917" y="148932"/>
                  </a:lnTo>
                  <a:lnTo>
                    <a:pt x="470992" y="143903"/>
                  </a:lnTo>
                  <a:lnTo>
                    <a:pt x="476186" y="142163"/>
                  </a:lnTo>
                  <a:lnTo>
                    <a:pt x="480720" y="139484"/>
                  </a:lnTo>
                  <a:lnTo>
                    <a:pt x="493877" y="133515"/>
                  </a:lnTo>
                  <a:lnTo>
                    <a:pt x="493877" y="100901"/>
                  </a:lnTo>
                  <a:lnTo>
                    <a:pt x="484962" y="110159"/>
                  </a:lnTo>
                  <a:lnTo>
                    <a:pt x="452056" y="125323"/>
                  </a:lnTo>
                  <a:lnTo>
                    <a:pt x="402704" y="138620"/>
                  </a:lnTo>
                  <a:lnTo>
                    <a:pt x="339001" y="148043"/>
                  </a:lnTo>
                  <a:lnTo>
                    <a:pt x="262851" y="151650"/>
                  </a:lnTo>
                  <a:lnTo>
                    <a:pt x="186169" y="147993"/>
                  </a:lnTo>
                  <a:lnTo>
                    <a:pt x="121958" y="138404"/>
                  </a:lnTo>
                  <a:lnTo>
                    <a:pt x="101765" y="132892"/>
                  </a:lnTo>
                  <a:lnTo>
                    <a:pt x="72491" y="124917"/>
                  </a:lnTo>
                  <a:lnTo>
                    <a:pt x="39839" y="109601"/>
                  </a:lnTo>
                  <a:lnTo>
                    <a:pt x="26035" y="94526"/>
                  </a:lnTo>
                  <a:lnTo>
                    <a:pt x="25450" y="91579"/>
                  </a:lnTo>
                  <a:lnTo>
                    <a:pt x="37376" y="75628"/>
                  </a:lnTo>
                  <a:lnTo>
                    <a:pt x="69786" y="57835"/>
                  </a:lnTo>
                  <a:lnTo>
                    <a:pt x="119875" y="41414"/>
                  </a:lnTo>
                  <a:lnTo>
                    <a:pt x="185039" y="29362"/>
                  </a:lnTo>
                  <a:lnTo>
                    <a:pt x="262610" y="24676"/>
                  </a:lnTo>
                  <a:lnTo>
                    <a:pt x="340169" y="29362"/>
                  </a:lnTo>
                  <a:lnTo>
                    <a:pt x="405307" y="41414"/>
                  </a:lnTo>
                  <a:lnTo>
                    <a:pt x="455333" y="57835"/>
                  </a:lnTo>
                  <a:lnTo>
                    <a:pt x="487591" y="75628"/>
                  </a:lnTo>
                  <a:lnTo>
                    <a:pt x="499427" y="91808"/>
                  </a:lnTo>
                  <a:lnTo>
                    <a:pt x="499427" y="55791"/>
                  </a:lnTo>
                  <a:lnTo>
                    <a:pt x="484403" y="44310"/>
                  </a:lnTo>
                  <a:lnTo>
                    <a:pt x="440537" y="25819"/>
                  </a:lnTo>
                  <a:lnTo>
                    <a:pt x="436092" y="24676"/>
                  </a:lnTo>
                  <a:lnTo>
                    <a:pt x="386334" y="11874"/>
                  </a:lnTo>
                  <a:lnTo>
                    <a:pt x="325970" y="3060"/>
                  </a:lnTo>
                  <a:lnTo>
                    <a:pt x="263601" y="0"/>
                  </a:lnTo>
                  <a:lnTo>
                    <a:pt x="201142" y="3060"/>
                  </a:lnTo>
                  <a:lnTo>
                    <a:pt x="140563" y="11874"/>
                  </a:lnTo>
                  <a:lnTo>
                    <a:pt x="86106" y="25819"/>
                  </a:lnTo>
                  <a:lnTo>
                    <a:pt x="41960" y="44310"/>
                  </a:lnTo>
                  <a:lnTo>
                    <a:pt x="4203" y="86296"/>
                  </a:lnTo>
                  <a:lnTo>
                    <a:pt x="0" y="92519"/>
                  </a:lnTo>
                  <a:lnTo>
                    <a:pt x="1333" y="99326"/>
                  </a:lnTo>
                  <a:lnTo>
                    <a:pt x="57264" y="514070"/>
                  </a:lnTo>
                  <a:lnTo>
                    <a:pt x="71666" y="539356"/>
                  </a:lnTo>
                  <a:lnTo>
                    <a:pt x="107518" y="557999"/>
                  </a:lnTo>
                  <a:lnTo>
                    <a:pt x="156705" y="570598"/>
                  </a:lnTo>
                  <a:lnTo>
                    <a:pt x="211112" y="577723"/>
                  </a:lnTo>
                  <a:lnTo>
                    <a:pt x="262610" y="579958"/>
                  </a:lnTo>
                  <a:lnTo>
                    <a:pt x="293674" y="579285"/>
                  </a:lnTo>
                  <a:lnTo>
                    <a:pt x="355422" y="572858"/>
                  </a:lnTo>
                  <a:lnTo>
                    <a:pt x="395744" y="564743"/>
                  </a:lnTo>
                  <a:lnTo>
                    <a:pt x="423456" y="555904"/>
                  </a:lnTo>
                  <a:lnTo>
                    <a:pt x="424484" y="555536"/>
                  </a:lnTo>
                  <a:lnTo>
                    <a:pt x="465023" y="525843"/>
                  </a:lnTo>
                  <a:lnTo>
                    <a:pt x="491337" y="342633"/>
                  </a:lnTo>
                  <a:lnTo>
                    <a:pt x="525119" y="346989"/>
                  </a:lnTo>
                  <a:lnTo>
                    <a:pt x="556425" y="333171"/>
                  </a:lnTo>
                  <a:lnTo>
                    <a:pt x="558253" y="326275"/>
                  </a:lnTo>
                  <a:close/>
                </a:path>
              </a:pathLst>
            </a:custGeom>
            <a:solidFill>
              <a:srgbClr val="6CAD3D"/>
            </a:solidFill>
          </p:spPr>
          <p:txBody>
            <a:bodyPr wrap="square" lIns="0" tIns="0" rIns="0" bIns="0" rtlCol="0"/>
            <a:lstStyle/>
            <a:p>
              <a:endParaRPr/>
            </a:p>
          </p:txBody>
        </p:sp>
        <p:sp>
          <p:nvSpPr>
            <p:cNvPr id="11" name="object 11"/>
            <p:cNvSpPr/>
            <p:nvPr/>
          </p:nvSpPr>
          <p:spPr>
            <a:xfrm>
              <a:off x="1820429" y="2075684"/>
              <a:ext cx="436245" cy="434340"/>
            </a:xfrm>
            <a:custGeom>
              <a:avLst/>
              <a:gdLst/>
              <a:ahLst/>
              <a:cxnLst/>
              <a:rect l="l" t="t" r="r" b="b"/>
              <a:pathLst>
                <a:path w="436244" h="434339">
                  <a:moveTo>
                    <a:pt x="435851" y="434301"/>
                  </a:moveTo>
                  <a:lnTo>
                    <a:pt x="0" y="434301"/>
                  </a:lnTo>
                  <a:lnTo>
                    <a:pt x="0" y="0"/>
                  </a:lnTo>
                  <a:lnTo>
                    <a:pt x="435851" y="0"/>
                  </a:lnTo>
                  <a:lnTo>
                    <a:pt x="435851" y="434301"/>
                  </a:lnTo>
                  <a:close/>
                </a:path>
              </a:pathLst>
            </a:custGeom>
            <a:solidFill>
              <a:srgbClr val="FFFFFF"/>
            </a:solidFill>
          </p:spPr>
          <p:txBody>
            <a:bodyPr wrap="square" lIns="0" tIns="0" rIns="0" bIns="0" rtlCol="0"/>
            <a:lstStyle/>
            <a:p>
              <a:endParaRPr/>
            </a:p>
          </p:txBody>
        </p:sp>
        <p:sp>
          <p:nvSpPr>
            <p:cNvPr id="12" name="object 12"/>
            <p:cNvSpPr/>
            <p:nvPr/>
          </p:nvSpPr>
          <p:spPr>
            <a:xfrm>
              <a:off x="1861756" y="2200592"/>
              <a:ext cx="336550" cy="208915"/>
            </a:xfrm>
            <a:custGeom>
              <a:avLst/>
              <a:gdLst/>
              <a:ahLst/>
              <a:cxnLst/>
              <a:rect l="l" t="t" r="r" b="b"/>
              <a:pathLst>
                <a:path w="336550" h="208914">
                  <a:moveTo>
                    <a:pt x="106311" y="96037"/>
                  </a:moveTo>
                  <a:lnTo>
                    <a:pt x="106019" y="95135"/>
                  </a:lnTo>
                  <a:lnTo>
                    <a:pt x="105473" y="94361"/>
                  </a:lnTo>
                  <a:lnTo>
                    <a:pt x="104444" y="92506"/>
                  </a:lnTo>
                  <a:lnTo>
                    <a:pt x="100279" y="79235"/>
                  </a:lnTo>
                  <a:lnTo>
                    <a:pt x="100368" y="75755"/>
                  </a:lnTo>
                  <a:lnTo>
                    <a:pt x="100482" y="59131"/>
                  </a:lnTo>
                  <a:lnTo>
                    <a:pt x="100545" y="48577"/>
                  </a:lnTo>
                  <a:lnTo>
                    <a:pt x="100520" y="30162"/>
                  </a:lnTo>
                  <a:lnTo>
                    <a:pt x="98831" y="22694"/>
                  </a:lnTo>
                  <a:lnTo>
                    <a:pt x="95643" y="15722"/>
                  </a:lnTo>
                  <a:lnTo>
                    <a:pt x="95542" y="15595"/>
                  </a:lnTo>
                  <a:lnTo>
                    <a:pt x="91033" y="9486"/>
                  </a:lnTo>
                  <a:lnTo>
                    <a:pt x="84251" y="4927"/>
                  </a:lnTo>
                  <a:lnTo>
                    <a:pt x="76771" y="1790"/>
                  </a:lnTo>
                  <a:lnTo>
                    <a:pt x="68834" y="139"/>
                  </a:lnTo>
                  <a:lnTo>
                    <a:pt x="54559" y="38"/>
                  </a:lnTo>
                  <a:lnTo>
                    <a:pt x="48488" y="774"/>
                  </a:lnTo>
                  <a:lnTo>
                    <a:pt x="42595" y="2286"/>
                  </a:lnTo>
                  <a:lnTo>
                    <a:pt x="37566" y="3517"/>
                  </a:lnTo>
                  <a:lnTo>
                    <a:pt x="32677" y="5270"/>
                  </a:lnTo>
                  <a:lnTo>
                    <a:pt x="28016" y="7505"/>
                  </a:lnTo>
                  <a:lnTo>
                    <a:pt x="26733" y="8077"/>
                  </a:lnTo>
                  <a:lnTo>
                    <a:pt x="25577" y="8928"/>
                  </a:lnTo>
                  <a:lnTo>
                    <a:pt x="24663" y="9982"/>
                  </a:lnTo>
                  <a:lnTo>
                    <a:pt x="24053" y="11214"/>
                  </a:lnTo>
                  <a:lnTo>
                    <a:pt x="23799" y="12585"/>
                  </a:lnTo>
                  <a:lnTo>
                    <a:pt x="23914" y="22021"/>
                  </a:lnTo>
                  <a:lnTo>
                    <a:pt x="24663" y="23266"/>
                  </a:lnTo>
                  <a:lnTo>
                    <a:pt x="28143" y="23266"/>
                  </a:lnTo>
                  <a:lnTo>
                    <a:pt x="32258" y="21767"/>
                  </a:lnTo>
                  <a:lnTo>
                    <a:pt x="36296" y="20129"/>
                  </a:lnTo>
                  <a:lnTo>
                    <a:pt x="40462" y="18808"/>
                  </a:lnTo>
                  <a:lnTo>
                    <a:pt x="48793" y="16827"/>
                  </a:lnTo>
                  <a:lnTo>
                    <a:pt x="52959" y="16332"/>
                  </a:lnTo>
                  <a:lnTo>
                    <a:pt x="57162" y="16306"/>
                  </a:lnTo>
                  <a:lnTo>
                    <a:pt x="63919" y="15595"/>
                  </a:lnTo>
                  <a:lnTo>
                    <a:pt x="70713" y="17500"/>
                  </a:lnTo>
                  <a:lnTo>
                    <a:pt x="76085" y="21653"/>
                  </a:lnTo>
                  <a:lnTo>
                    <a:pt x="80276" y="26860"/>
                  </a:lnTo>
                  <a:lnTo>
                    <a:pt x="82232" y="33502"/>
                  </a:lnTo>
                  <a:lnTo>
                    <a:pt x="81813" y="37719"/>
                  </a:lnTo>
                  <a:lnTo>
                    <a:pt x="81813" y="61226"/>
                  </a:lnTo>
                  <a:lnTo>
                    <a:pt x="76708" y="83820"/>
                  </a:lnTo>
                  <a:lnTo>
                    <a:pt x="73799" y="87236"/>
                  </a:lnTo>
                  <a:lnTo>
                    <a:pt x="70015" y="89814"/>
                  </a:lnTo>
                  <a:lnTo>
                    <a:pt x="61760" y="92659"/>
                  </a:lnTo>
                  <a:lnTo>
                    <a:pt x="57594" y="93383"/>
                  </a:lnTo>
                  <a:lnTo>
                    <a:pt x="53301" y="93370"/>
                  </a:lnTo>
                  <a:lnTo>
                    <a:pt x="48945" y="93903"/>
                  </a:lnTo>
                  <a:lnTo>
                    <a:pt x="44551" y="92697"/>
                  </a:lnTo>
                  <a:lnTo>
                    <a:pt x="41097" y="90017"/>
                  </a:lnTo>
                  <a:lnTo>
                    <a:pt x="37985" y="86664"/>
                  </a:lnTo>
                  <a:lnTo>
                    <a:pt x="36449" y="82156"/>
                  </a:lnTo>
                  <a:lnTo>
                    <a:pt x="36715" y="79235"/>
                  </a:lnTo>
                  <a:lnTo>
                    <a:pt x="36741" y="75755"/>
                  </a:lnTo>
                  <a:lnTo>
                    <a:pt x="53682" y="59131"/>
                  </a:lnTo>
                  <a:lnTo>
                    <a:pt x="59778" y="59613"/>
                  </a:lnTo>
                  <a:lnTo>
                    <a:pt x="70739" y="59613"/>
                  </a:lnTo>
                  <a:lnTo>
                    <a:pt x="74460" y="59944"/>
                  </a:lnTo>
                  <a:lnTo>
                    <a:pt x="78155" y="60477"/>
                  </a:lnTo>
                  <a:lnTo>
                    <a:pt x="81813" y="61226"/>
                  </a:lnTo>
                  <a:lnTo>
                    <a:pt x="81813" y="37719"/>
                  </a:lnTo>
                  <a:lnTo>
                    <a:pt x="81572" y="40132"/>
                  </a:lnTo>
                  <a:lnTo>
                    <a:pt x="81572" y="48577"/>
                  </a:lnTo>
                  <a:lnTo>
                    <a:pt x="76962" y="47586"/>
                  </a:lnTo>
                  <a:lnTo>
                    <a:pt x="72605" y="46710"/>
                  </a:lnTo>
                  <a:lnTo>
                    <a:pt x="64160" y="45504"/>
                  </a:lnTo>
                  <a:lnTo>
                    <a:pt x="59956" y="45212"/>
                  </a:lnTo>
                  <a:lnTo>
                    <a:pt x="55791" y="45224"/>
                  </a:lnTo>
                  <a:lnTo>
                    <a:pt x="19329" y="64884"/>
                  </a:lnTo>
                  <a:lnTo>
                    <a:pt x="16357" y="86245"/>
                  </a:lnTo>
                  <a:lnTo>
                    <a:pt x="19443" y="94310"/>
                  </a:lnTo>
                  <a:lnTo>
                    <a:pt x="25285" y="100190"/>
                  </a:lnTo>
                  <a:lnTo>
                    <a:pt x="31559" y="105968"/>
                  </a:lnTo>
                  <a:lnTo>
                    <a:pt x="39916" y="108966"/>
                  </a:lnTo>
                  <a:lnTo>
                    <a:pt x="48437" y="108508"/>
                  </a:lnTo>
                  <a:lnTo>
                    <a:pt x="58204" y="107543"/>
                  </a:lnTo>
                  <a:lnTo>
                    <a:pt x="67373" y="104444"/>
                  </a:lnTo>
                  <a:lnTo>
                    <a:pt x="75603" y="99377"/>
                  </a:lnTo>
                  <a:lnTo>
                    <a:pt x="81140" y="93903"/>
                  </a:lnTo>
                  <a:lnTo>
                    <a:pt x="81673" y="93383"/>
                  </a:lnTo>
                  <a:lnTo>
                    <a:pt x="82562" y="92506"/>
                  </a:lnTo>
                  <a:lnTo>
                    <a:pt x="84937" y="97345"/>
                  </a:lnTo>
                  <a:lnTo>
                    <a:pt x="86055" y="99326"/>
                  </a:lnTo>
                  <a:lnTo>
                    <a:pt x="87249" y="101257"/>
                  </a:lnTo>
                  <a:lnTo>
                    <a:pt x="88671" y="103047"/>
                  </a:lnTo>
                  <a:lnTo>
                    <a:pt x="90284" y="104660"/>
                  </a:lnTo>
                  <a:lnTo>
                    <a:pt x="91173" y="105664"/>
                  </a:lnTo>
                  <a:lnTo>
                    <a:pt x="92430" y="106248"/>
                  </a:lnTo>
                  <a:lnTo>
                    <a:pt x="93776" y="106273"/>
                  </a:lnTo>
                  <a:lnTo>
                    <a:pt x="94843" y="106248"/>
                  </a:lnTo>
                  <a:lnTo>
                    <a:pt x="95885" y="105905"/>
                  </a:lnTo>
                  <a:lnTo>
                    <a:pt x="96761" y="105283"/>
                  </a:lnTo>
                  <a:lnTo>
                    <a:pt x="104114" y="100444"/>
                  </a:lnTo>
                  <a:lnTo>
                    <a:pt x="105384" y="99720"/>
                  </a:lnTo>
                  <a:lnTo>
                    <a:pt x="106210" y="98425"/>
                  </a:lnTo>
                  <a:lnTo>
                    <a:pt x="106311" y="96037"/>
                  </a:lnTo>
                  <a:close/>
                </a:path>
                <a:path w="336550" h="208914">
                  <a:moveTo>
                    <a:pt x="252196" y="6007"/>
                  </a:moveTo>
                  <a:lnTo>
                    <a:pt x="252095" y="4394"/>
                  </a:lnTo>
                  <a:lnTo>
                    <a:pt x="252031" y="3810"/>
                  </a:lnTo>
                  <a:lnTo>
                    <a:pt x="250926" y="2908"/>
                  </a:lnTo>
                  <a:lnTo>
                    <a:pt x="250748" y="2755"/>
                  </a:lnTo>
                  <a:lnTo>
                    <a:pt x="249313" y="2908"/>
                  </a:lnTo>
                  <a:lnTo>
                    <a:pt x="238480" y="2908"/>
                  </a:lnTo>
                  <a:lnTo>
                    <a:pt x="236893" y="2755"/>
                  </a:lnTo>
                  <a:lnTo>
                    <a:pt x="235318" y="3162"/>
                  </a:lnTo>
                  <a:lnTo>
                    <a:pt x="233997" y="4025"/>
                  </a:lnTo>
                  <a:lnTo>
                    <a:pt x="232791" y="5308"/>
                  </a:lnTo>
                  <a:lnTo>
                    <a:pt x="231965" y="6896"/>
                  </a:lnTo>
                  <a:lnTo>
                    <a:pt x="231635" y="8623"/>
                  </a:lnTo>
                  <a:lnTo>
                    <a:pt x="211582" y="86042"/>
                  </a:lnTo>
                  <a:lnTo>
                    <a:pt x="197332" y="25247"/>
                  </a:lnTo>
                  <a:lnTo>
                    <a:pt x="193586" y="9232"/>
                  </a:lnTo>
                  <a:lnTo>
                    <a:pt x="193281" y="7620"/>
                  </a:lnTo>
                  <a:lnTo>
                    <a:pt x="193154" y="7137"/>
                  </a:lnTo>
                  <a:lnTo>
                    <a:pt x="192455" y="5689"/>
                  </a:lnTo>
                  <a:lnTo>
                    <a:pt x="191287" y="4394"/>
                  </a:lnTo>
                  <a:lnTo>
                    <a:pt x="189865" y="3530"/>
                  </a:lnTo>
                  <a:lnTo>
                    <a:pt x="188823" y="3289"/>
                  </a:lnTo>
                  <a:lnTo>
                    <a:pt x="188201" y="3136"/>
                  </a:lnTo>
                  <a:lnTo>
                    <a:pt x="186550" y="3289"/>
                  </a:lnTo>
                  <a:lnTo>
                    <a:pt x="177215" y="3289"/>
                  </a:lnTo>
                  <a:lnTo>
                    <a:pt x="175590" y="3136"/>
                  </a:lnTo>
                  <a:lnTo>
                    <a:pt x="173977" y="3530"/>
                  </a:lnTo>
                  <a:lnTo>
                    <a:pt x="170395" y="8623"/>
                  </a:lnTo>
                  <a:lnTo>
                    <a:pt x="170307" y="9232"/>
                  </a:lnTo>
                  <a:lnTo>
                    <a:pt x="152057" y="86042"/>
                  </a:lnTo>
                  <a:lnTo>
                    <a:pt x="132600" y="9232"/>
                  </a:lnTo>
                  <a:lnTo>
                    <a:pt x="132194" y="7277"/>
                  </a:lnTo>
                  <a:lnTo>
                    <a:pt x="132092" y="7010"/>
                  </a:lnTo>
                  <a:lnTo>
                    <a:pt x="131343" y="5549"/>
                  </a:lnTo>
                  <a:lnTo>
                    <a:pt x="130136" y="4279"/>
                  </a:lnTo>
                  <a:lnTo>
                    <a:pt x="128816" y="3403"/>
                  </a:lnTo>
                  <a:lnTo>
                    <a:pt x="127241" y="3009"/>
                  </a:lnTo>
                  <a:lnTo>
                    <a:pt x="125653" y="3162"/>
                  </a:lnTo>
                  <a:lnTo>
                    <a:pt x="112331" y="3162"/>
                  </a:lnTo>
                  <a:lnTo>
                    <a:pt x="111569" y="4025"/>
                  </a:lnTo>
                  <a:lnTo>
                    <a:pt x="111569" y="7620"/>
                  </a:lnTo>
                  <a:lnTo>
                    <a:pt x="111899" y="9220"/>
                  </a:lnTo>
                  <a:lnTo>
                    <a:pt x="112458" y="10731"/>
                  </a:lnTo>
                  <a:lnTo>
                    <a:pt x="139598" y="100076"/>
                  </a:lnTo>
                  <a:lnTo>
                    <a:pt x="144995" y="105930"/>
                  </a:lnTo>
                  <a:lnTo>
                    <a:pt x="146570" y="105778"/>
                  </a:lnTo>
                  <a:lnTo>
                    <a:pt x="156781" y="105524"/>
                  </a:lnTo>
                  <a:lnTo>
                    <a:pt x="158419" y="105676"/>
                  </a:lnTo>
                  <a:lnTo>
                    <a:pt x="158978" y="105524"/>
                  </a:lnTo>
                  <a:lnTo>
                    <a:pt x="160058" y="105244"/>
                  </a:lnTo>
                  <a:lnTo>
                    <a:pt x="161391" y="104292"/>
                  </a:lnTo>
                  <a:lnTo>
                    <a:pt x="162623" y="103047"/>
                  </a:lnTo>
                  <a:lnTo>
                    <a:pt x="163410" y="101434"/>
                  </a:lnTo>
                  <a:lnTo>
                    <a:pt x="163639" y="99695"/>
                  </a:lnTo>
                  <a:lnTo>
                    <a:pt x="166928" y="86042"/>
                  </a:lnTo>
                  <a:lnTo>
                    <a:pt x="181571" y="25247"/>
                  </a:lnTo>
                  <a:lnTo>
                    <a:pt x="199631" y="99695"/>
                  </a:lnTo>
                  <a:lnTo>
                    <a:pt x="199847" y="101434"/>
                  </a:lnTo>
                  <a:lnTo>
                    <a:pt x="200634" y="103047"/>
                  </a:lnTo>
                  <a:lnTo>
                    <a:pt x="201866" y="104292"/>
                  </a:lnTo>
                  <a:lnTo>
                    <a:pt x="203187" y="105244"/>
                  </a:lnTo>
                  <a:lnTo>
                    <a:pt x="204838" y="105702"/>
                  </a:lnTo>
                  <a:lnTo>
                    <a:pt x="206476" y="105524"/>
                  </a:lnTo>
                  <a:lnTo>
                    <a:pt x="216433" y="105524"/>
                  </a:lnTo>
                  <a:lnTo>
                    <a:pt x="218008" y="105638"/>
                  </a:lnTo>
                  <a:lnTo>
                    <a:pt x="218452" y="105524"/>
                  </a:lnTo>
                  <a:lnTo>
                    <a:pt x="219583" y="105244"/>
                  </a:lnTo>
                  <a:lnTo>
                    <a:pt x="220916" y="104419"/>
                  </a:lnTo>
                  <a:lnTo>
                    <a:pt x="222123" y="103136"/>
                  </a:lnTo>
                  <a:lnTo>
                    <a:pt x="222948" y="101549"/>
                  </a:lnTo>
                  <a:lnTo>
                    <a:pt x="223329" y="99695"/>
                  </a:lnTo>
                  <a:lnTo>
                    <a:pt x="227622" y="86042"/>
                  </a:lnTo>
                  <a:lnTo>
                    <a:pt x="251434" y="10477"/>
                  </a:lnTo>
                  <a:lnTo>
                    <a:pt x="252183" y="9232"/>
                  </a:lnTo>
                  <a:lnTo>
                    <a:pt x="252196" y="6007"/>
                  </a:lnTo>
                  <a:close/>
                </a:path>
                <a:path w="336550" h="208914">
                  <a:moveTo>
                    <a:pt x="323913" y="161239"/>
                  </a:moveTo>
                  <a:lnTo>
                    <a:pt x="318427" y="154292"/>
                  </a:lnTo>
                  <a:lnTo>
                    <a:pt x="311950" y="157022"/>
                  </a:lnTo>
                  <a:lnTo>
                    <a:pt x="280136" y="168579"/>
                  </a:lnTo>
                  <a:lnTo>
                    <a:pt x="247408" y="176923"/>
                  </a:lnTo>
                  <a:lnTo>
                    <a:pt x="214020" y="182029"/>
                  </a:lnTo>
                  <a:lnTo>
                    <a:pt x="180200" y="183832"/>
                  </a:lnTo>
                  <a:lnTo>
                    <a:pt x="135077" y="180936"/>
                  </a:lnTo>
                  <a:lnTo>
                    <a:pt x="90893" y="172275"/>
                  </a:lnTo>
                  <a:lnTo>
                    <a:pt x="48221" y="157962"/>
                  </a:lnTo>
                  <a:lnTo>
                    <a:pt x="7594" y="138163"/>
                  </a:lnTo>
                  <a:lnTo>
                    <a:pt x="3606" y="135686"/>
                  </a:lnTo>
                  <a:lnTo>
                    <a:pt x="0" y="140144"/>
                  </a:lnTo>
                  <a:lnTo>
                    <a:pt x="41592" y="171589"/>
                  </a:lnTo>
                  <a:lnTo>
                    <a:pt x="83769" y="192201"/>
                  </a:lnTo>
                  <a:lnTo>
                    <a:pt x="129019" y="204774"/>
                  </a:lnTo>
                  <a:lnTo>
                    <a:pt x="176212" y="208889"/>
                  </a:lnTo>
                  <a:lnTo>
                    <a:pt x="213702" y="206209"/>
                  </a:lnTo>
                  <a:lnTo>
                    <a:pt x="250151" y="198005"/>
                  </a:lnTo>
                  <a:lnTo>
                    <a:pt x="284975" y="184492"/>
                  </a:lnTo>
                  <a:lnTo>
                    <a:pt x="317563" y="165836"/>
                  </a:lnTo>
                  <a:lnTo>
                    <a:pt x="323913" y="161239"/>
                  </a:lnTo>
                  <a:close/>
                </a:path>
                <a:path w="336550" h="208914">
                  <a:moveTo>
                    <a:pt x="336435" y="70040"/>
                  </a:moveTo>
                  <a:lnTo>
                    <a:pt x="313080" y="48577"/>
                  </a:lnTo>
                  <a:lnTo>
                    <a:pt x="296633" y="43357"/>
                  </a:lnTo>
                  <a:lnTo>
                    <a:pt x="280682" y="31940"/>
                  </a:lnTo>
                  <a:lnTo>
                    <a:pt x="280695" y="28841"/>
                  </a:lnTo>
                  <a:lnTo>
                    <a:pt x="280441" y="24625"/>
                  </a:lnTo>
                  <a:lnTo>
                    <a:pt x="282549" y="20612"/>
                  </a:lnTo>
                  <a:lnTo>
                    <a:pt x="286181" y="18427"/>
                  </a:lnTo>
                  <a:lnTo>
                    <a:pt x="290957" y="16052"/>
                  </a:lnTo>
                  <a:lnTo>
                    <a:pt x="296278" y="14935"/>
                  </a:lnTo>
                  <a:lnTo>
                    <a:pt x="301612" y="15189"/>
                  </a:lnTo>
                  <a:lnTo>
                    <a:pt x="309321" y="15087"/>
                  </a:lnTo>
                  <a:lnTo>
                    <a:pt x="316966" y="16598"/>
                  </a:lnTo>
                  <a:lnTo>
                    <a:pt x="324027" y="19659"/>
                  </a:lnTo>
                  <a:lnTo>
                    <a:pt x="325399" y="20472"/>
                  </a:lnTo>
                  <a:lnTo>
                    <a:pt x="326936" y="20967"/>
                  </a:lnTo>
                  <a:lnTo>
                    <a:pt x="328510" y="21145"/>
                  </a:lnTo>
                  <a:lnTo>
                    <a:pt x="330263" y="21145"/>
                  </a:lnTo>
                  <a:lnTo>
                    <a:pt x="331127" y="19913"/>
                  </a:lnTo>
                  <a:lnTo>
                    <a:pt x="331127" y="15087"/>
                  </a:lnTo>
                  <a:lnTo>
                    <a:pt x="331127" y="14935"/>
                  </a:lnTo>
                  <a:lnTo>
                    <a:pt x="305028" y="0"/>
                  </a:lnTo>
                  <a:lnTo>
                    <a:pt x="302437" y="0"/>
                  </a:lnTo>
                  <a:lnTo>
                    <a:pt x="300291" y="152"/>
                  </a:lnTo>
                  <a:lnTo>
                    <a:pt x="294906" y="127"/>
                  </a:lnTo>
                  <a:lnTo>
                    <a:pt x="289953" y="800"/>
                  </a:lnTo>
                  <a:lnTo>
                    <a:pt x="285178" y="2171"/>
                  </a:lnTo>
                  <a:lnTo>
                    <a:pt x="280695" y="3352"/>
                  </a:lnTo>
                  <a:lnTo>
                    <a:pt x="261200" y="25755"/>
                  </a:lnTo>
                  <a:lnTo>
                    <a:pt x="261302" y="36207"/>
                  </a:lnTo>
                  <a:lnTo>
                    <a:pt x="285673" y="58623"/>
                  </a:lnTo>
                  <a:lnTo>
                    <a:pt x="302488" y="63957"/>
                  </a:lnTo>
                  <a:lnTo>
                    <a:pt x="317436" y="75107"/>
                  </a:lnTo>
                  <a:lnTo>
                    <a:pt x="317423" y="82550"/>
                  </a:lnTo>
                  <a:lnTo>
                    <a:pt x="315137" y="86715"/>
                  </a:lnTo>
                  <a:lnTo>
                    <a:pt x="311327" y="89027"/>
                  </a:lnTo>
                  <a:lnTo>
                    <a:pt x="306171" y="91909"/>
                  </a:lnTo>
                  <a:lnTo>
                    <a:pt x="300304" y="93230"/>
                  </a:lnTo>
                  <a:lnTo>
                    <a:pt x="294398" y="92875"/>
                  </a:lnTo>
                  <a:lnTo>
                    <a:pt x="289750" y="92875"/>
                  </a:lnTo>
                  <a:lnTo>
                    <a:pt x="285115" y="92367"/>
                  </a:lnTo>
                  <a:lnTo>
                    <a:pt x="280568" y="91389"/>
                  </a:lnTo>
                  <a:lnTo>
                    <a:pt x="276288" y="90525"/>
                  </a:lnTo>
                  <a:lnTo>
                    <a:pt x="272110" y="89192"/>
                  </a:lnTo>
                  <a:lnTo>
                    <a:pt x="268122" y="87414"/>
                  </a:lnTo>
                  <a:lnTo>
                    <a:pt x="265252" y="86169"/>
                  </a:lnTo>
                  <a:lnTo>
                    <a:pt x="264502" y="86042"/>
                  </a:lnTo>
                  <a:lnTo>
                    <a:pt x="263766" y="86042"/>
                  </a:lnTo>
                  <a:lnTo>
                    <a:pt x="263017" y="86169"/>
                  </a:lnTo>
                  <a:lnTo>
                    <a:pt x="261264" y="86169"/>
                  </a:lnTo>
                  <a:lnTo>
                    <a:pt x="260400" y="87414"/>
                  </a:lnTo>
                  <a:lnTo>
                    <a:pt x="260438" y="96875"/>
                  </a:lnTo>
                  <a:lnTo>
                    <a:pt x="260654" y="97904"/>
                  </a:lnTo>
                  <a:lnTo>
                    <a:pt x="261150" y="98958"/>
                  </a:lnTo>
                  <a:lnTo>
                    <a:pt x="262013" y="100355"/>
                  </a:lnTo>
                  <a:lnTo>
                    <a:pt x="263258" y="101473"/>
                  </a:lnTo>
                  <a:lnTo>
                    <a:pt x="264756" y="102184"/>
                  </a:lnTo>
                  <a:lnTo>
                    <a:pt x="268960" y="104305"/>
                  </a:lnTo>
                  <a:lnTo>
                    <a:pt x="273443" y="105841"/>
                  </a:lnTo>
                  <a:lnTo>
                    <a:pt x="278079" y="106768"/>
                  </a:lnTo>
                  <a:lnTo>
                    <a:pt x="283959" y="108127"/>
                  </a:lnTo>
                  <a:lnTo>
                    <a:pt x="289979" y="108775"/>
                  </a:lnTo>
                  <a:lnTo>
                    <a:pt x="295973" y="108762"/>
                  </a:lnTo>
                  <a:lnTo>
                    <a:pt x="295643" y="108877"/>
                  </a:lnTo>
                  <a:lnTo>
                    <a:pt x="301345" y="108800"/>
                  </a:lnTo>
                  <a:lnTo>
                    <a:pt x="301650" y="108750"/>
                  </a:lnTo>
                  <a:lnTo>
                    <a:pt x="307022" y="107886"/>
                  </a:lnTo>
                  <a:lnTo>
                    <a:pt x="312458" y="106146"/>
                  </a:lnTo>
                  <a:lnTo>
                    <a:pt x="316979" y="104762"/>
                  </a:lnTo>
                  <a:lnTo>
                    <a:pt x="321208" y="102539"/>
                  </a:lnTo>
                  <a:lnTo>
                    <a:pt x="324904" y="99568"/>
                  </a:lnTo>
                  <a:lnTo>
                    <a:pt x="328485" y="96875"/>
                  </a:lnTo>
                  <a:lnTo>
                    <a:pt x="331368" y="93395"/>
                  </a:lnTo>
                  <a:lnTo>
                    <a:pt x="331444" y="93230"/>
                  </a:lnTo>
                  <a:lnTo>
                    <a:pt x="333375" y="89395"/>
                  </a:lnTo>
                  <a:lnTo>
                    <a:pt x="335419" y="85229"/>
                  </a:lnTo>
                  <a:lnTo>
                    <a:pt x="336435" y="80632"/>
                  </a:lnTo>
                  <a:lnTo>
                    <a:pt x="336435" y="70040"/>
                  </a:lnTo>
                  <a:close/>
                </a:path>
              </a:pathLst>
            </a:custGeom>
            <a:solidFill>
              <a:srgbClr val="222E3D"/>
            </a:solidFill>
          </p:spPr>
          <p:txBody>
            <a:bodyPr wrap="square" lIns="0" tIns="0" rIns="0" bIns="0" rtlCol="0"/>
            <a:lstStyle/>
            <a:p>
              <a:endParaRPr/>
            </a:p>
          </p:txBody>
        </p:sp>
        <p:pic>
          <p:nvPicPr>
            <p:cNvPr id="13" name="object 13"/>
            <p:cNvPicPr/>
            <p:nvPr/>
          </p:nvPicPr>
          <p:blipFill>
            <a:blip r:embed="rId5" cstate="print"/>
            <a:stretch>
              <a:fillRect/>
            </a:stretch>
          </p:blipFill>
          <p:spPr>
            <a:xfrm>
              <a:off x="2146319" y="2331445"/>
              <a:ext cx="67076" cy="65501"/>
            </a:xfrm>
            <a:prstGeom prst="rect">
              <a:avLst/>
            </a:prstGeom>
          </p:spPr>
        </p:pic>
      </p:grpSp>
      <p:sp>
        <p:nvSpPr>
          <p:cNvPr id="14" name="object 14"/>
          <p:cNvSpPr txBox="1"/>
          <p:nvPr/>
        </p:nvSpPr>
        <p:spPr>
          <a:xfrm>
            <a:off x="2898451" y="3934545"/>
            <a:ext cx="961390"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Park</a:t>
            </a:r>
            <a:r>
              <a:rPr sz="1000" spc="-70" dirty="0">
                <a:solidFill>
                  <a:srgbClr val="FFFFFF"/>
                </a:solidFill>
                <a:latin typeface="Trebuchet MS"/>
                <a:cs typeface="Trebuchet MS"/>
              </a:rPr>
              <a:t> </a:t>
            </a:r>
            <a:r>
              <a:rPr sz="1000" spc="-10" dirty="0">
                <a:solidFill>
                  <a:srgbClr val="FFFFFF"/>
                </a:solidFill>
                <a:latin typeface="Trebuchet MS"/>
                <a:cs typeface="Trebuchet MS"/>
              </a:rPr>
              <a:t>alerts</a:t>
            </a:r>
            <a:r>
              <a:rPr sz="1000" spc="-65" dirty="0">
                <a:solidFill>
                  <a:srgbClr val="FFFFFF"/>
                </a:solidFill>
                <a:latin typeface="Trebuchet MS"/>
                <a:cs typeface="Trebuchet MS"/>
              </a:rPr>
              <a:t> </a:t>
            </a:r>
            <a:r>
              <a:rPr sz="1000" dirty="0">
                <a:solidFill>
                  <a:srgbClr val="FFFFFF"/>
                </a:solidFill>
                <a:latin typeface="Trebuchet MS"/>
                <a:cs typeface="Trebuchet MS"/>
              </a:rPr>
              <a:t>topic</a:t>
            </a:r>
            <a:endParaRPr sz="1000">
              <a:latin typeface="Trebuchet MS"/>
              <a:cs typeface="Trebuchet MS"/>
            </a:endParaRPr>
          </a:p>
        </p:txBody>
      </p:sp>
      <p:grpSp>
        <p:nvGrpSpPr>
          <p:cNvPr id="15" name="object 15"/>
          <p:cNvGrpSpPr/>
          <p:nvPr/>
        </p:nvGrpSpPr>
        <p:grpSpPr>
          <a:xfrm>
            <a:off x="3073489" y="2351752"/>
            <a:ext cx="2750820" cy="3579495"/>
            <a:chOff x="3073489" y="2351752"/>
            <a:chExt cx="2750820" cy="3579495"/>
          </a:xfrm>
        </p:grpSpPr>
        <p:sp>
          <p:nvSpPr>
            <p:cNvPr id="16" name="object 16"/>
            <p:cNvSpPr/>
            <p:nvPr/>
          </p:nvSpPr>
          <p:spPr>
            <a:xfrm>
              <a:off x="3177540" y="3307956"/>
              <a:ext cx="396875" cy="579120"/>
            </a:xfrm>
            <a:custGeom>
              <a:avLst/>
              <a:gdLst/>
              <a:ahLst/>
              <a:cxnLst/>
              <a:rect l="l" t="t" r="r" b="b"/>
              <a:pathLst>
                <a:path w="396875" h="579120">
                  <a:moveTo>
                    <a:pt x="314515" y="5067"/>
                  </a:moveTo>
                  <a:lnTo>
                    <a:pt x="311670" y="5067"/>
                  </a:lnTo>
                  <a:lnTo>
                    <a:pt x="311670" y="0"/>
                  </a:lnTo>
                  <a:lnTo>
                    <a:pt x="271233" y="0"/>
                  </a:lnTo>
                  <a:lnTo>
                    <a:pt x="271233" y="24104"/>
                  </a:lnTo>
                  <a:lnTo>
                    <a:pt x="197802" y="92760"/>
                  </a:lnTo>
                  <a:lnTo>
                    <a:pt x="124371" y="24104"/>
                  </a:lnTo>
                  <a:lnTo>
                    <a:pt x="271233" y="24104"/>
                  </a:lnTo>
                  <a:lnTo>
                    <a:pt x="271233" y="0"/>
                  </a:lnTo>
                  <a:lnTo>
                    <a:pt x="83947" y="0"/>
                  </a:lnTo>
                  <a:lnTo>
                    <a:pt x="83947" y="5067"/>
                  </a:lnTo>
                  <a:lnTo>
                    <a:pt x="81102" y="5067"/>
                  </a:lnTo>
                  <a:lnTo>
                    <a:pt x="81102" y="24104"/>
                  </a:lnTo>
                  <a:lnTo>
                    <a:pt x="81102" y="138290"/>
                  </a:lnTo>
                  <a:lnTo>
                    <a:pt x="105829" y="138290"/>
                  </a:lnTo>
                  <a:lnTo>
                    <a:pt x="105829" y="40601"/>
                  </a:lnTo>
                  <a:lnTo>
                    <a:pt x="191681" y="120815"/>
                  </a:lnTo>
                  <a:lnTo>
                    <a:pt x="194678" y="121996"/>
                  </a:lnTo>
                  <a:lnTo>
                    <a:pt x="197802" y="122008"/>
                  </a:lnTo>
                  <a:lnTo>
                    <a:pt x="200939" y="121996"/>
                  </a:lnTo>
                  <a:lnTo>
                    <a:pt x="203936" y="120815"/>
                  </a:lnTo>
                  <a:lnTo>
                    <a:pt x="289788" y="40601"/>
                  </a:lnTo>
                  <a:lnTo>
                    <a:pt x="289788" y="138290"/>
                  </a:lnTo>
                  <a:lnTo>
                    <a:pt x="314515" y="138290"/>
                  </a:lnTo>
                  <a:lnTo>
                    <a:pt x="314515" y="24104"/>
                  </a:lnTo>
                  <a:lnTo>
                    <a:pt x="314515" y="5067"/>
                  </a:lnTo>
                  <a:close/>
                </a:path>
                <a:path w="396875" h="579120">
                  <a:moveTo>
                    <a:pt x="396354" y="500837"/>
                  </a:moveTo>
                  <a:lnTo>
                    <a:pt x="396341" y="122224"/>
                  </a:lnTo>
                  <a:lnTo>
                    <a:pt x="396011" y="119367"/>
                  </a:lnTo>
                  <a:lnTo>
                    <a:pt x="395439" y="116954"/>
                  </a:lnTo>
                  <a:lnTo>
                    <a:pt x="395605" y="116573"/>
                  </a:lnTo>
                  <a:lnTo>
                    <a:pt x="395363" y="116573"/>
                  </a:lnTo>
                  <a:lnTo>
                    <a:pt x="389521" y="103378"/>
                  </a:lnTo>
                  <a:lnTo>
                    <a:pt x="378714" y="91224"/>
                  </a:lnTo>
                  <a:lnTo>
                    <a:pt x="371259" y="85991"/>
                  </a:lnTo>
                  <a:lnTo>
                    <a:pt x="371259" y="152654"/>
                  </a:lnTo>
                  <a:lnTo>
                    <a:pt x="371259" y="500837"/>
                  </a:lnTo>
                  <a:lnTo>
                    <a:pt x="359283" y="518541"/>
                  </a:lnTo>
                  <a:lnTo>
                    <a:pt x="324916" y="535813"/>
                  </a:lnTo>
                  <a:lnTo>
                    <a:pt x="270446" y="548932"/>
                  </a:lnTo>
                  <a:lnTo>
                    <a:pt x="198183" y="554139"/>
                  </a:lnTo>
                  <a:lnTo>
                    <a:pt x="125920" y="548932"/>
                  </a:lnTo>
                  <a:lnTo>
                    <a:pt x="71450" y="535813"/>
                  </a:lnTo>
                  <a:lnTo>
                    <a:pt x="37071" y="518541"/>
                  </a:lnTo>
                  <a:lnTo>
                    <a:pt x="25107" y="500837"/>
                  </a:lnTo>
                  <a:lnTo>
                    <a:pt x="25107" y="153098"/>
                  </a:lnTo>
                  <a:lnTo>
                    <a:pt x="41325" y="164401"/>
                  </a:lnTo>
                  <a:lnTo>
                    <a:pt x="85725" y="179565"/>
                  </a:lnTo>
                  <a:lnTo>
                    <a:pt x="139496" y="188760"/>
                  </a:lnTo>
                  <a:lnTo>
                    <a:pt x="183591" y="191096"/>
                  </a:lnTo>
                  <a:lnTo>
                    <a:pt x="183591" y="191604"/>
                  </a:lnTo>
                  <a:lnTo>
                    <a:pt x="193243" y="191604"/>
                  </a:lnTo>
                  <a:lnTo>
                    <a:pt x="197802" y="191846"/>
                  </a:lnTo>
                  <a:lnTo>
                    <a:pt x="202374" y="191604"/>
                  </a:lnTo>
                  <a:lnTo>
                    <a:pt x="212140" y="191604"/>
                  </a:lnTo>
                  <a:lnTo>
                    <a:pt x="212140" y="191096"/>
                  </a:lnTo>
                  <a:lnTo>
                    <a:pt x="256362" y="188760"/>
                  </a:lnTo>
                  <a:lnTo>
                    <a:pt x="310159" y="179565"/>
                  </a:lnTo>
                  <a:lnTo>
                    <a:pt x="354469" y="164401"/>
                  </a:lnTo>
                  <a:lnTo>
                    <a:pt x="371259" y="152654"/>
                  </a:lnTo>
                  <a:lnTo>
                    <a:pt x="371259" y="85991"/>
                  </a:lnTo>
                  <a:lnTo>
                    <a:pt x="362978" y="80175"/>
                  </a:lnTo>
                  <a:lnTo>
                    <a:pt x="342328" y="70307"/>
                  </a:lnTo>
                  <a:lnTo>
                    <a:pt x="333057" y="93129"/>
                  </a:lnTo>
                  <a:lnTo>
                    <a:pt x="347980" y="100076"/>
                  </a:lnTo>
                  <a:lnTo>
                    <a:pt x="359524" y="107429"/>
                  </a:lnTo>
                  <a:lnTo>
                    <a:pt x="367385" y="114947"/>
                  </a:lnTo>
                  <a:lnTo>
                    <a:pt x="369328" y="118694"/>
                  </a:lnTo>
                  <a:lnTo>
                    <a:pt x="358711" y="133159"/>
                  </a:lnTo>
                  <a:lnTo>
                    <a:pt x="323989" y="149682"/>
                  </a:lnTo>
                  <a:lnTo>
                    <a:pt x="269443" y="162356"/>
                  </a:lnTo>
                  <a:lnTo>
                    <a:pt x="204800" y="166928"/>
                  </a:lnTo>
                  <a:lnTo>
                    <a:pt x="190741" y="166928"/>
                  </a:lnTo>
                  <a:lnTo>
                    <a:pt x="126174" y="162394"/>
                  </a:lnTo>
                  <a:lnTo>
                    <a:pt x="71628" y="149771"/>
                  </a:lnTo>
                  <a:lnTo>
                    <a:pt x="36906" y="133273"/>
                  </a:lnTo>
                  <a:lnTo>
                    <a:pt x="26708" y="119303"/>
                  </a:lnTo>
                  <a:lnTo>
                    <a:pt x="28968" y="114947"/>
                  </a:lnTo>
                  <a:lnTo>
                    <a:pt x="36842" y="107429"/>
                  </a:lnTo>
                  <a:lnTo>
                    <a:pt x="48437" y="100076"/>
                  </a:lnTo>
                  <a:lnTo>
                    <a:pt x="63423" y="93129"/>
                  </a:lnTo>
                  <a:lnTo>
                    <a:pt x="54152" y="70307"/>
                  </a:lnTo>
                  <a:lnTo>
                    <a:pt x="17665" y="91249"/>
                  </a:lnTo>
                  <a:lnTo>
                    <a:pt x="1079" y="116573"/>
                  </a:lnTo>
                  <a:lnTo>
                    <a:pt x="0" y="116573"/>
                  </a:lnTo>
                  <a:lnTo>
                    <a:pt x="660" y="118186"/>
                  </a:lnTo>
                  <a:lnTo>
                    <a:pt x="381" y="119265"/>
                  </a:lnTo>
                  <a:lnTo>
                    <a:pt x="0" y="122174"/>
                  </a:lnTo>
                  <a:lnTo>
                    <a:pt x="0" y="500837"/>
                  </a:lnTo>
                  <a:lnTo>
                    <a:pt x="11366" y="528370"/>
                  </a:lnTo>
                  <a:lnTo>
                    <a:pt x="41998" y="550138"/>
                  </a:lnTo>
                  <a:lnTo>
                    <a:pt x="86741" y="565937"/>
                  </a:lnTo>
                  <a:lnTo>
                    <a:pt x="140398" y="575564"/>
                  </a:lnTo>
                  <a:lnTo>
                    <a:pt x="197802" y="578827"/>
                  </a:lnTo>
                  <a:lnTo>
                    <a:pt x="255219" y="575564"/>
                  </a:lnTo>
                  <a:lnTo>
                    <a:pt x="308927" y="565937"/>
                  </a:lnTo>
                  <a:lnTo>
                    <a:pt x="353771" y="550138"/>
                  </a:lnTo>
                  <a:lnTo>
                    <a:pt x="384632" y="528370"/>
                  </a:lnTo>
                  <a:lnTo>
                    <a:pt x="396354" y="500837"/>
                  </a:lnTo>
                  <a:close/>
                </a:path>
              </a:pathLst>
            </a:custGeom>
            <a:solidFill>
              <a:srgbClr val="6CAD3D"/>
            </a:solidFill>
          </p:spPr>
          <p:txBody>
            <a:bodyPr wrap="square" lIns="0" tIns="0" rIns="0" bIns="0" rtlCol="0"/>
            <a:lstStyle/>
            <a:p>
              <a:endParaRPr/>
            </a:p>
          </p:txBody>
        </p:sp>
        <p:sp>
          <p:nvSpPr>
            <p:cNvPr id="17" name="object 17"/>
            <p:cNvSpPr/>
            <p:nvPr/>
          </p:nvSpPr>
          <p:spPr>
            <a:xfrm>
              <a:off x="5405014" y="2421102"/>
              <a:ext cx="314960" cy="394970"/>
            </a:xfrm>
            <a:custGeom>
              <a:avLst/>
              <a:gdLst/>
              <a:ahLst/>
              <a:cxnLst/>
              <a:rect l="l" t="t" r="r" b="b"/>
              <a:pathLst>
                <a:path w="314960" h="394969">
                  <a:moveTo>
                    <a:pt x="203513" y="394907"/>
                  </a:moveTo>
                  <a:lnTo>
                    <a:pt x="199125" y="392168"/>
                  </a:lnTo>
                  <a:lnTo>
                    <a:pt x="197060" y="387836"/>
                  </a:lnTo>
                  <a:lnTo>
                    <a:pt x="65522" y="105751"/>
                  </a:lnTo>
                  <a:lnTo>
                    <a:pt x="5538" y="105751"/>
                  </a:lnTo>
                  <a:lnTo>
                    <a:pt x="0" y="100223"/>
                  </a:lnTo>
                  <a:lnTo>
                    <a:pt x="0" y="5528"/>
                  </a:lnTo>
                  <a:lnTo>
                    <a:pt x="5538" y="0"/>
                  </a:lnTo>
                  <a:lnTo>
                    <a:pt x="129684" y="0"/>
                  </a:lnTo>
                  <a:lnTo>
                    <a:pt x="134419" y="86"/>
                  </a:lnTo>
                  <a:lnTo>
                    <a:pt x="138696" y="2862"/>
                  </a:lnTo>
                  <a:lnTo>
                    <a:pt x="148850" y="24679"/>
                  </a:lnTo>
                  <a:lnTo>
                    <a:pt x="24848" y="24679"/>
                  </a:lnTo>
                  <a:lnTo>
                    <a:pt x="24848" y="81071"/>
                  </a:lnTo>
                  <a:lnTo>
                    <a:pt x="78287" y="81071"/>
                  </a:lnTo>
                  <a:lnTo>
                    <a:pt x="82656" y="83860"/>
                  </a:lnTo>
                  <a:lnTo>
                    <a:pt x="215604" y="370191"/>
                  </a:lnTo>
                  <a:lnTo>
                    <a:pt x="314505" y="370191"/>
                  </a:lnTo>
                  <a:lnTo>
                    <a:pt x="314505" y="389342"/>
                  </a:lnTo>
                  <a:lnTo>
                    <a:pt x="308967" y="394870"/>
                  </a:lnTo>
                  <a:lnTo>
                    <a:pt x="208310" y="394870"/>
                  </a:lnTo>
                  <a:lnTo>
                    <a:pt x="203513" y="394907"/>
                  </a:lnTo>
                  <a:close/>
                </a:path>
                <a:path w="314960" h="394969">
                  <a:moveTo>
                    <a:pt x="314505" y="370191"/>
                  </a:moveTo>
                  <a:lnTo>
                    <a:pt x="289780" y="370191"/>
                  </a:lnTo>
                  <a:lnTo>
                    <a:pt x="289780" y="313921"/>
                  </a:lnTo>
                  <a:lnTo>
                    <a:pt x="259460" y="313921"/>
                  </a:lnTo>
                  <a:lnTo>
                    <a:pt x="255090" y="311133"/>
                  </a:lnTo>
                  <a:lnTo>
                    <a:pt x="121895" y="24679"/>
                  </a:lnTo>
                  <a:lnTo>
                    <a:pt x="148850" y="24679"/>
                  </a:lnTo>
                  <a:lnTo>
                    <a:pt x="271978" y="289242"/>
                  </a:lnTo>
                  <a:lnTo>
                    <a:pt x="308967" y="289242"/>
                  </a:lnTo>
                  <a:lnTo>
                    <a:pt x="314505" y="294770"/>
                  </a:lnTo>
                  <a:lnTo>
                    <a:pt x="314505" y="313921"/>
                  </a:lnTo>
                  <a:lnTo>
                    <a:pt x="289780" y="313921"/>
                  </a:lnTo>
                  <a:lnTo>
                    <a:pt x="314505" y="313934"/>
                  </a:lnTo>
                  <a:lnTo>
                    <a:pt x="314505" y="370191"/>
                  </a:lnTo>
                  <a:close/>
                </a:path>
              </a:pathLst>
            </a:custGeom>
            <a:solidFill>
              <a:srgbClr val="FF9900"/>
            </a:solidFill>
          </p:spPr>
          <p:txBody>
            <a:bodyPr wrap="square" lIns="0" tIns="0" rIns="0" bIns="0" rtlCol="0"/>
            <a:lstStyle/>
            <a:p>
              <a:endParaRPr/>
            </a:p>
          </p:txBody>
        </p:sp>
        <p:pic>
          <p:nvPicPr>
            <p:cNvPr id="18" name="object 18"/>
            <p:cNvPicPr/>
            <p:nvPr/>
          </p:nvPicPr>
          <p:blipFill>
            <a:blip r:embed="rId6" cstate="print"/>
            <a:stretch>
              <a:fillRect/>
            </a:stretch>
          </p:blipFill>
          <p:spPr>
            <a:xfrm>
              <a:off x="5339381" y="2571880"/>
              <a:ext cx="180358" cy="244091"/>
            </a:xfrm>
            <a:prstGeom prst="rect">
              <a:avLst/>
            </a:prstGeom>
          </p:spPr>
        </p:pic>
        <p:sp>
          <p:nvSpPr>
            <p:cNvPr id="19" name="object 19"/>
            <p:cNvSpPr/>
            <p:nvPr/>
          </p:nvSpPr>
          <p:spPr>
            <a:xfrm>
              <a:off x="5242814" y="2351760"/>
              <a:ext cx="581660" cy="2465705"/>
            </a:xfrm>
            <a:custGeom>
              <a:avLst/>
              <a:gdLst/>
              <a:ahLst/>
              <a:cxnLst/>
              <a:rect l="l" t="t" r="r" b="b"/>
              <a:pathLst>
                <a:path w="581660" h="2465704">
                  <a:moveTo>
                    <a:pt x="476694" y="2365425"/>
                  </a:moveTo>
                  <a:lnTo>
                    <a:pt x="471157" y="2359901"/>
                  </a:lnTo>
                  <a:lnTo>
                    <a:pt x="434174" y="2359901"/>
                  </a:lnTo>
                  <a:lnTo>
                    <a:pt x="311048" y="2095665"/>
                  </a:lnTo>
                  <a:lnTo>
                    <a:pt x="300888" y="2073871"/>
                  </a:lnTo>
                  <a:lnTo>
                    <a:pt x="296608" y="2071103"/>
                  </a:lnTo>
                  <a:lnTo>
                    <a:pt x="291884" y="2071014"/>
                  </a:lnTo>
                  <a:lnTo>
                    <a:pt x="167728" y="2071014"/>
                  </a:lnTo>
                  <a:lnTo>
                    <a:pt x="162191" y="2076538"/>
                  </a:lnTo>
                  <a:lnTo>
                    <a:pt x="162191" y="2171115"/>
                  </a:lnTo>
                  <a:lnTo>
                    <a:pt x="167728" y="2176640"/>
                  </a:lnTo>
                  <a:lnTo>
                    <a:pt x="227711" y="2176640"/>
                  </a:lnTo>
                  <a:lnTo>
                    <a:pt x="359257" y="2458377"/>
                  </a:lnTo>
                  <a:lnTo>
                    <a:pt x="361315" y="2462695"/>
                  </a:lnTo>
                  <a:lnTo>
                    <a:pt x="365709" y="2465438"/>
                  </a:lnTo>
                  <a:lnTo>
                    <a:pt x="370509" y="2465400"/>
                  </a:lnTo>
                  <a:lnTo>
                    <a:pt x="471157" y="2465400"/>
                  </a:lnTo>
                  <a:lnTo>
                    <a:pt x="476694" y="2459875"/>
                  </a:lnTo>
                  <a:lnTo>
                    <a:pt x="476694" y="2440749"/>
                  </a:lnTo>
                  <a:lnTo>
                    <a:pt x="476694" y="2384564"/>
                  </a:lnTo>
                  <a:lnTo>
                    <a:pt x="451980" y="2384552"/>
                  </a:lnTo>
                  <a:lnTo>
                    <a:pt x="451980" y="2440749"/>
                  </a:lnTo>
                  <a:lnTo>
                    <a:pt x="377799" y="2440749"/>
                  </a:lnTo>
                  <a:lnTo>
                    <a:pt x="244856" y="2154771"/>
                  </a:lnTo>
                  <a:lnTo>
                    <a:pt x="240487" y="2151989"/>
                  </a:lnTo>
                  <a:lnTo>
                    <a:pt x="187045" y="2151989"/>
                  </a:lnTo>
                  <a:lnTo>
                    <a:pt x="187045" y="2095665"/>
                  </a:lnTo>
                  <a:lnTo>
                    <a:pt x="284086" y="2095665"/>
                  </a:lnTo>
                  <a:lnTo>
                    <a:pt x="417283" y="2381770"/>
                  </a:lnTo>
                  <a:lnTo>
                    <a:pt x="421652" y="2384552"/>
                  </a:lnTo>
                  <a:lnTo>
                    <a:pt x="451980" y="2384552"/>
                  </a:lnTo>
                  <a:lnTo>
                    <a:pt x="476694" y="2384552"/>
                  </a:lnTo>
                  <a:lnTo>
                    <a:pt x="476694" y="2365425"/>
                  </a:lnTo>
                  <a:close/>
                </a:path>
                <a:path w="581660" h="2465704">
                  <a:moveTo>
                    <a:pt x="581037" y="289979"/>
                  </a:moveTo>
                  <a:lnTo>
                    <a:pt x="577240" y="242938"/>
                  </a:lnTo>
                  <a:lnTo>
                    <a:pt x="566229" y="198323"/>
                  </a:lnTo>
                  <a:lnTo>
                    <a:pt x="556310" y="174904"/>
                  </a:lnTo>
                  <a:lnTo>
                    <a:pt x="556310" y="289979"/>
                  </a:lnTo>
                  <a:lnTo>
                    <a:pt x="552030" y="337667"/>
                  </a:lnTo>
                  <a:lnTo>
                    <a:pt x="539686" y="382549"/>
                  </a:lnTo>
                  <a:lnTo>
                    <a:pt x="520026" y="423887"/>
                  </a:lnTo>
                  <a:lnTo>
                    <a:pt x="493801" y="460908"/>
                  </a:lnTo>
                  <a:lnTo>
                    <a:pt x="461772" y="492887"/>
                  </a:lnTo>
                  <a:lnTo>
                    <a:pt x="424675" y="519061"/>
                  </a:lnTo>
                  <a:lnTo>
                    <a:pt x="383260" y="538683"/>
                  </a:lnTo>
                  <a:lnTo>
                    <a:pt x="338289" y="551014"/>
                  </a:lnTo>
                  <a:lnTo>
                    <a:pt x="290512" y="555282"/>
                  </a:lnTo>
                  <a:lnTo>
                    <a:pt x="242747" y="551014"/>
                  </a:lnTo>
                  <a:lnTo>
                    <a:pt x="197777" y="538683"/>
                  </a:lnTo>
                  <a:lnTo>
                    <a:pt x="156362" y="519061"/>
                  </a:lnTo>
                  <a:lnTo>
                    <a:pt x="119265" y="492887"/>
                  </a:lnTo>
                  <a:lnTo>
                    <a:pt x="87236" y="460908"/>
                  </a:lnTo>
                  <a:lnTo>
                    <a:pt x="61010" y="423887"/>
                  </a:lnTo>
                  <a:lnTo>
                    <a:pt x="41351" y="382549"/>
                  </a:lnTo>
                  <a:lnTo>
                    <a:pt x="29006" y="337667"/>
                  </a:lnTo>
                  <a:lnTo>
                    <a:pt x="24726" y="289979"/>
                  </a:lnTo>
                  <a:lnTo>
                    <a:pt x="29006" y="242290"/>
                  </a:lnTo>
                  <a:lnTo>
                    <a:pt x="41338" y="197472"/>
                  </a:lnTo>
                  <a:lnTo>
                    <a:pt x="61010" y="156083"/>
                  </a:lnTo>
                  <a:lnTo>
                    <a:pt x="87236" y="119049"/>
                  </a:lnTo>
                  <a:lnTo>
                    <a:pt x="119265" y="87071"/>
                  </a:lnTo>
                  <a:lnTo>
                    <a:pt x="156362" y="60896"/>
                  </a:lnTo>
                  <a:lnTo>
                    <a:pt x="197777" y="41275"/>
                  </a:lnTo>
                  <a:lnTo>
                    <a:pt x="242747" y="28956"/>
                  </a:lnTo>
                  <a:lnTo>
                    <a:pt x="290512" y="24676"/>
                  </a:lnTo>
                  <a:lnTo>
                    <a:pt x="338264" y="29006"/>
                  </a:lnTo>
                  <a:lnTo>
                    <a:pt x="383209" y="41363"/>
                  </a:lnTo>
                  <a:lnTo>
                    <a:pt x="424586" y="61010"/>
                  </a:lnTo>
                  <a:lnTo>
                    <a:pt x="461657" y="87185"/>
                  </a:lnTo>
                  <a:lnTo>
                    <a:pt x="493687" y="119151"/>
                  </a:lnTo>
                  <a:lnTo>
                    <a:pt x="519912" y="156159"/>
                  </a:lnTo>
                  <a:lnTo>
                    <a:pt x="539559" y="197408"/>
                  </a:lnTo>
                  <a:lnTo>
                    <a:pt x="551967" y="242290"/>
                  </a:lnTo>
                  <a:lnTo>
                    <a:pt x="556310" y="289979"/>
                  </a:lnTo>
                  <a:lnTo>
                    <a:pt x="556310" y="174904"/>
                  </a:lnTo>
                  <a:lnTo>
                    <a:pt x="524992" y="118719"/>
                  </a:lnTo>
                  <a:lnTo>
                    <a:pt x="495947" y="84924"/>
                  </a:lnTo>
                  <a:lnTo>
                    <a:pt x="462102" y="55943"/>
                  </a:lnTo>
                  <a:lnTo>
                    <a:pt x="424027" y="32359"/>
                  </a:lnTo>
                  <a:lnTo>
                    <a:pt x="405803" y="24676"/>
                  </a:lnTo>
                  <a:lnTo>
                    <a:pt x="382346" y="14782"/>
                  </a:lnTo>
                  <a:lnTo>
                    <a:pt x="337642" y="3797"/>
                  </a:lnTo>
                  <a:lnTo>
                    <a:pt x="290512" y="0"/>
                  </a:lnTo>
                  <a:lnTo>
                    <a:pt x="243395" y="3797"/>
                  </a:lnTo>
                  <a:lnTo>
                    <a:pt x="198691" y="14782"/>
                  </a:lnTo>
                  <a:lnTo>
                    <a:pt x="157010" y="32359"/>
                  </a:lnTo>
                  <a:lnTo>
                    <a:pt x="118935" y="55943"/>
                  </a:lnTo>
                  <a:lnTo>
                    <a:pt x="85090" y="84924"/>
                  </a:lnTo>
                  <a:lnTo>
                    <a:pt x="56045" y="118719"/>
                  </a:lnTo>
                  <a:lnTo>
                    <a:pt x="32423" y="156718"/>
                  </a:lnTo>
                  <a:lnTo>
                    <a:pt x="14808" y="198323"/>
                  </a:lnTo>
                  <a:lnTo>
                    <a:pt x="3797" y="242938"/>
                  </a:lnTo>
                  <a:lnTo>
                    <a:pt x="0" y="289979"/>
                  </a:lnTo>
                  <a:lnTo>
                    <a:pt x="3797" y="336994"/>
                  </a:lnTo>
                  <a:lnTo>
                    <a:pt x="14795" y="381596"/>
                  </a:lnTo>
                  <a:lnTo>
                    <a:pt x="32397" y="423189"/>
                  </a:lnTo>
                  <a:lnTo>
                    <a:pt x="56007" y="461175"/>
                  </a:lnTo>
                  <a:lnTo>
                    <a:pt x="85090" y="495033"/>
                  </a:lnTo>
                  <a:lnTo>
                    <a:pt x="118935" y="524014"/>
                  </a:lnTo>
                  <a:lnTo>
                    <a:pt x="157010" y="547598"/>
                  </a:lnTo>
                  <a:lnTo>
                    <a:pt x="198691" y="565175"/>
                  </a:lnTo>
                  <a:lnTo>
                    <a:pt x="243395" y="576173"/>
                  </a:lnTo>
                  <a:lnTo>
                    <a:pt x="290512" y="579958"/>
                  </a:lnTo>
                  <a:lnTo>
                    <a:pt x="337629" y="576135"/>
                  </a:lnTo>
                  <a:lnTo>
                    <a:pt x="382308" y="565124"/>
                  </a:lnTo>
                  <a:lnTo>
                    <a:pt x="423976" y="547522"/>
                  </a:lnTo>
                  <a:lnTo>
                    <a:pt x="462038" y="523938"/>
                  </a:lnTo>
                  <a:lnTo>
                    <a:pt x="495871" y="494957"/>
                  </a:lnTo>
                  <a:lnTo>
                    <a:pt x="524916" y="461175"/>
                  </a:lnTo>
                  <a:lnTo>
                    <a:pt x="548513" y="423240"/>
                  </a:lnTo>
                  <a:lnTo>
                    <a:pt x="566153" y="381635"/>
                  </a:lnTo>
                  <a:lnTo>
                    <a:pt x="577202" y="337019"/>
                  </a:lnTo>
                  <a:lnTo>
                    <a:pt x="581037" y="289979"/>
                  </a:lnTo>
                  <a:close/>
                </a:path>
              </a:pathLst>
            </a:custGeom>
            <a:solidFill>
              <a:srgbClr val="FF9900"/>
            </a:solidFill>
          </p:spPr>
          <p:txBody>
            <a:bodyPr wrap="square" lIns="0" tIns="0" rIns="0" bIns="0" rtlCol="0"/>
            <a:lstStyle/>
            <a:p>
              <a:endParaRPr/>
            </a:p>
          </p:txBody>
        </p:sp>
        <p:pic>
          <p:nvPicPr>
            <p:cNvPr id="20" name="object 20"/>
            <p:cNvPicPr/>
            <p:nvPr/>
          </p:nvPicPr>
          <p:blipFill>
            <a:blip r:embed="rId7" cstate="print"/>
            <a:stretch>
              <a:fillRect/>
            </a:stretch>
          </p:blipFill>
          <p:spPr>
            <a:xfrm>
              <a:off x="5339380" y="4573362"/>
              <a:ext cx="180358" cy="243791"/>
            </a:xfrm>
            <a:prstGeom prst="rect">
              <a:avLst/>
            </a:prstGeom>
          </p:spPr>
        </p:pic>
        <p:sp>
          <p:nvSpPr>
            <p:cNvPr id="21" name="object 21"/>
            <p:cNvSpPr/>
            <p:nvPr/>
          </p:nvSpPr>
          <p:spPr>
            <a:xfrm>
              <a:off x="5242814" y="4353509"/>
              <a:ext cx="581660" cy="1461770"/>
            </a:xfrm>
            <a:custGeom>
              <a:avLst/>
              <a:gdLst/>
              <a:ahLst/>
              <a:cxnLst/>
              <a:rect l="l" t="t" r="r" b="b"/>
              <a:pathLst>
                <a:path w="581660" h="1461770">
                  <a:moveTo>
                    <a:pt x="476694" y="1361605"/>
                  </a:moveTo>
                  <a:lnTo>
                    <a:pt x="471157" y="1356080"/>
                  </a:lnTo>
                  <a:lnTo>
                    <a:pt x="434174" y="1356080"/>
                  </a:lnTo>
                  <a:lnTo>
                    <a:pt x="311048" y="1091514"/>
                  </a:lnTo>
                  <a:lnTo>
                    <a:pt x="300888" y="1069695"/>
                  </a:lnTo>
                  <a:lnTo>
                    <a:pt x="296608" y="1066914"/>
                  </a:lnTo>
                  <a:lnTo>
                    <a:pt x="291884" y="1066838"/>
                  </a:lnTo>
                  <a:lnTo>
                    <a:pt x="167728" y="1066838"/>
                  </a:lnTo>
                  <a:lnTo>
                    <a:pt x="162191" y="1072362"/>
                  </a:lnTo>
                  <a:lnTo>
                    <a:pt x="162191" y="1167053"/>
                  </a:lnTo>
                  <a:lnTo>
                    <a:pt x="167728" y="1172578"/>
                  </a:lnTo>
                  <a:lnTo>
                    <a:pt x="227711" y="1172578"/>
                  </a:lnTo>
                  <a:lnTo>
                    <a:pt x="359257" y="1454670"/>
                  </a:lnTo>
                  <a:lnTo>
                    <a:pt x="361315" y="1459001"/>
                  </a:lnTo>
                  <a:lnTo>
                    <a:pt x="365709" y="1461744"/>
                  </a:lnTo>
                  <a:lnTo>
                    <a:pt x="370509" y="1461706"/>
                  </a:lnTo>
                  <a:lnTo>
                    <a:pt x="471157" y="1461706"/>
                  </a:lnTo>
                  <a:lnTo>
                    <a:pt x="476694" y="1456169"/>
                  </a:lnTo>
                  <a:lnTo>
                    <a:pt x="476694" y="1437017"/>
                  </a:lnTo>
                  <a:lnTo>
                    <a:pt x="476694" y="1380769"/>
                  </a:lnTo>
                  <a:lnTo>
                    <a:pt x="451980" y="1380756"/>
                  </a:lnTo>
                  <a:lnTo>
                    <a:pt x="451980" y="1437017"/>
                  </a:lnTo>
                  <a:lnTo>
                    <a:pt x="377799" y="1437017"/>
                  </a:lnTo>
                  <a:lnTo>
                    <a:pt x="244856" y="1150696"/>
                  </a:lnTo>
                  <a:lnTo>
                    <a:pt x="240487" y="1147902"/>
                  </a:lnTo>
                  <a:lnTo>
                    <a:pt x="187045" y="1147902"/>
                  </a:lnTo>
                  <a:lnTo>
                    <a:pt x="187045" y="1091514"/>
                  </a:lnTo>
                  <a:lnTo>
                    <a:pt x="284086" y="1091514"/>
                  </a:lnTo>
                  <a:lnTo>
                    <a:pt x="417283" y="1377962"/>
                  </a:lnTo>
                  <a:lnTo>
                    <a:pt x="421652" y="1380756"/>
                  </a:lnTo>
                  <a:lnTo>
                    <a:pt x="451980" y="1380756"/>
                  </a:lnTo>
                  <a:lnTo>
                    <a:pt x="476694" y="1380756"/>
                  </a:lnTo>
                  <a:lnTo>
                    <a:pt x="476694" y="1361605"/>
                  </a:lnTo>
                  <a:close/>
                </a:path>
                <a:path w="581660" h="1461770">
                  <a:moveTo>
                    <a:pt x="581037" y="289623"/>
                  </a:moveTo>
                  <a:lnTo>
                    <a:pt x="577240" y="242646"/>
                  </a:lnTo>
                  <a:lnTo>
                    <a:pt x="566229" y="198081"/>
                  </a:lnTo>
                  <a:lnTo>
                    <a:pt x="556310" y="174688"/>
                  </a:lnTo>
                  <a:lnTo>
                    <a:pt x="556310" y="289623"/>
                  </a:lnTo>
                  <a:lnTo>
                    <a:pt x="552030" y="337261"/>
                  </a:lnTo>
                  <a:lnTo>
                    <a:pt x="539686" y="382092"/>
                  </a:lnTo>
                  <a:lnTo>
                    <a:pt x="520026" y="423367"/>
                  </a:lnTo>
                  <a:lnTo>
                    <a:pt x="493801" y="460349"/>
                  </a:lnTo>
                  <a:lnTo>
                    <a:pt x="461772" y="492290"/>
                  </a:lnTo>
                  <a:lnTo>
                    <a:pt x="424675" y="518426"/>
                  </a:lnTo>
                  <a:lnTo>
                    <a:pt x="383260" y="538022"/>
                  </a:lnTo>
                  <a:lnTo>
                    <a:pt x="338289" y="550341"/>
                  </a:lnTo>
                  <a:lnTo>
                    <a:pt x="290512" y="554609"/>
                  </a:lnTo>
                  <a:lnTo>
                    <a:pt x="242735" y="550341"/>
                  </a:lnTo>
                  <a:lnTo>
                    <a:pt x="197777" y="538022"/>
                  </a:lnTo>
                  <a:lnTo>
                    <a:pt x="156362" y="518426"/>
                  </a:lnTo>
                  <a:lnTo>
                    <a:pt x="119265" y="492290"/>
                  </a:lnTo>
                  <a:lnTo>
                    <a:pt x="87236" y="460349"/>
                  </a:lnTo>
                  <a:lnTo>
                    <a:pt x="61010" y="423367"/>
                  </a:lnTo>
                  <a:lnTo>
                    <a:pt x="41351" y="382092"/>
                  </a:lnTo>
                  <a:lnTo>
                    <a:pt x="29006" y="337261"/>
                  </a:lnTo>
                  <a:lnTo>
                    <a:pt x="24726" y="289623"/>
                  </a:lnTo>
                  <a:lnTo>
                    <a:pt x="29006" y="241998"/>
                  </a:lnTo>
                  <a:lnTo>
                    <a:pt x="41338" y="197231"/>
                  </a:lnTo>
                  <a:lnTo>
                    <a:pt x="61010" y="155892"/>
                  </a:lnTo>
                  <a:lnTo>
                    <a:pt x="87236" y="118910"/>
                  </a:lnTo>
                  <a:lnTo>
                    <a:pt x="119265" y="86969"/>
                  </a:lnTo>
                  <a:lnTo>
                    <a:pt x="156362" y="60833"/>
                  </a:lnTo>
                  <a:lnTo>
                    <a:pt x="197777" y="41224"/>
                  </a:lnTo>
                  <a:lnTo>
                    <a:pt x="242735" y="28917"/>
                  </a:lnTo>
                  <a:lnTo>
                    <a:pt x="290512" y="24650"/>
                  </a:lnTo>
                  <a:lnTo>
                    <a:pt x="338264" y="28981"/>
                  </a:lnTo>
                  <a:lnTo>
                    <a:pt x="383209" y="41325"/>
                  </a:lnTo>
                  <a:lnTo>
                    <a:pt x="424586" y="60947"/>
                  </a:lnTo>
                  <a:lnTo>
                    <a:pt x="461657" y="87083"/>
                  </a:lnTo>
                  <a:lnTo>
                    <a:pt x="493687" y="119011"/>
                  </a:lnTo>
                  <a:lnTo>
                    <a:pt x="519912" y="155981"/>
                  </a:lnTo>
                  <a:lnTo>
                    <a:pt x="539559" y="197167"/>
                  </a:lnTo>
                  <a:lnTo>
                    <a:pt x="551967" y="241998"/>
                  </a:lnTo>
                  <a:lnTo>
                    <a:pt x="556310" y="289623"/>
                  </a:lnTo>
                  <a:lnTo>
                    <a:pt x="556310" y="174688"/>
                  </a:lnTo>
                  <a:lnTo>
                    <a:pt x="524992" y="118579"/>
                  </a:lnTo>
                  <a:lnTo>
                    <a:pt x="495947" y="84836"/>
                  </a:lnTo>
                  <a:lnTo>
                    <a:pt x="462102" y="55880"/>
                  </a:lnTo>
                  <a:lnTo>
                    <a:pt x="424027" y="32334"/>
                  </a:lnTo>
                  <a:lnTo>
                    <a:pt x="382346" y="14770"/>
                  </a:lnTo>
                  <a:lnTo>
                    <a:pt x="337642" y="3797"/>
                  </a:lnTo>
                  <a:lnTo>
                    <a:pt x="290512" y="0"/>
                  </a:lnTo>
                  <a:lnTo>
                    <a:pt x="243395" y="3797"/>
                  </a:lnTo>
                  <a:lnTo>
                    <a:pt x="198691" y="14770"/>
                  </a:lnTo>
                  <a:lnTo>
                    <a:pt x="157010" y="32334"/>
                  </a:lnTo>
                  <a:lnTo>
                    <a:pt x="118935" y="55880"/>
                  </a:lnTo>
                  <a:lnTo>
                    <a:pt x="85090" y="84836"/>
                  </a:lnTo>
                  <a:lnTo>
                    <a:pt x="56045" y="118579"/>
                  </a:lnTo>
                  <a:lnTo>
                    <a:pt x="32423" y="156527"/>
                  </a:lnTo>
                  <a:lnTo>
                    <a:pt x="14808" y="198081"/>
                  </a:lnTo>
                  <a:lnTo>
                    <a:pt x="3797" y="242646"/>
                  </a:lnTo>
                  <a:lnTo>
                    <a:pt x="0" y="289623"/>
                  </a:lnTo>
                  <a:lnTo>
                    <a:pt x="3797" y="336588"/>
                  </a:lnTo>
                  <a:lnTo>
                    <a:pt x="14795" y="381139"/>
                  </a:lnTo>
                  <a:lnTo>
                    <a:pt x="32397" y="422681"/>
                  </a:lnTo>
                  <a:lnTo>
                    <a:pt x="56007" y="460616"/>
                  </a:lnTo>
                  <a:lnTo>
                    <a:pt x="85090" y="494423"/>
                  </a:lnTo>
                  <a:lnTo>
                    <a:pt x="118935" y="523379"/>
                  </a:lnTo>
                  <a:lnTo>
                    <a:pt x="157010" y="546925"/>
                  </a:lnTo>
                  <a:lnTo>
                    <a:pt x="198691" y="564489"/>
                  </a:lnTo>
                  <a:lnTo>
                    <a:pt x="243395" y="575462"/>
                  </a:lnTo>
                  <a:lnTo>
                    <a:pt x="290512" y="579259"/>
                  </a:lnTo>
                  <a:lnTo>
                    <a:pt x="337629" y="575424"/>
                  </a:lnTo>
                  <a:lnTo>
                    <a:pt x="382308" y="564426"/>
                  </a:lnTo>
                  <a:lnTo>
                    <a:pt x="423976" y="546862"/>
                  </a:lnTo>
                  <a:lnTo>
                    <a:pt x="462038" y="523303"/>
                  </a:lnTo>
                  <a:lnTo>
                    <a:pt x="495871" y="494347"/>
                  </a:lnTo>
                  <a:lnTo>
                    <a:pt x="524916" y="460616"/>
                  </a:lnTo>
                  <a:lnTo>
                    <a:pt x="548513" y="422732"/>
                  </a:lnTo>
                  <a:lnTo>
                    <a:pt x="566153" y="381177"/>
                  </a:lnTo>
                  <a:lnTo>
                    <a:pt x="577202" y="336613"/>
                  </a:lnTo>
                  <a:lnTo>
                    <a:pt x="581037" y="289623"/>
                  </a:lnTo>
                  <a:close/>
                </a:path>
              </a:pathLst>
            </a:custGeom>
            <a:solidFill>
              <a:srgbClr val="FF9900"/>
            </a:solidFill>
          </p:spPr>
          <p:txBody>
            <a:bodyPr wrap="square" lIns="0" tIns="0" rIns="0" bIns="0" rtlCol="0"/>
            <a:lstStyle/>
            <a:p>
              <a:endParaRPr/>
            </a:p>
          </p:txBody>
        </p:sp>
        <p:pic>
          <p:nvPicPr>
            <p:cNvPr id="22" name="object 22"/>
            <p:cNvPicPr/>
            <p:nvPr/>
          </p:nvPicPr>
          <p:blipFill>
            <a:blip r:embed="rId7" cstate="print"/>
            <a:stretch>
              <a:fillRect/>
            </a:stretch>
          </p:blipFill>
          <p:spPr>
            <a:xfrm>
              <a:off x="5339381" y="5571113"/>
              <a:ext cx="180358" cy="244091"/>
            </a:xfrm>
            <a:prstGeom prst="rect">
              <a:avLst/>
            </a:prstGeom>
          </p:spPr>
        </p:pic>
        <p:sp>
          <p:nvSpPr>
            <p:cNvPr id="23" name="object 23"/>
            <p:cNvSpPr/>
            <p:nvPr/>
          </p:nvSpPr>
          <p:spPr>
            <a:xfrm>
              <a:off x="5242816" y="5350985"/>
              <a:ext cx="581660" cy="580390"/>
            </a:xfrm>
            <a:custGeom>
              <a:avLst/>
              <a:gdLst/>
              <a:ahLst/>
              <a:cxnLst/>
              <a:rect l="l" t="t" r="r" b="b"/>
              <a:pathLst>
                <a:path w="581660" h="580389">
                  <a:moveTo>
                    <a:pt x="290522" y="579965"/>
                  </a:moveTo>
                  <a:lnTo>
                    <a:pt x="243397" y="576170"/>
                  </a:lnTo>
                  <a:lnTo>
                    <a:pt x="198693" y="565182"/>
                  </a:lnTo>
                  <a:lnTo>
                    <a:pt x="157008" y="547599"/>
                  </a:lnTo>
                  <a:lnTo>
                    <a:pt x="118941" y="524017"/>
                  </a:lnTo>
                  <a:lnTo>
                    <a:pt x="85090" y="495033"/>
                  </a:lnTo>
                  <a:lnTo>
                    <a:pt x="56011" y="461179"/>
                  </a:lnTo>
                  <a:lnTo>
                    <a:pt x="32404" y="423195"/>
                  </a:lnTo>
                  <a:lnTo>
                    <a:pt x="14801" y="381604"/>
                  </a:lnTo>
                  <a:lnTo>
                    <a:pt x="3800" y="337001"/>
                  </a:lnTo>
                  <a:lnTo>
                    <a:pt x="0" y="289982"/>
                  </a:lnTo>
                  <a:lnTo>
                    <a:pt x="3802" y="242945"/>
                  </a:lnTo>
                  <a:lnTo>
                    <a:pt x="14810" y="198324"/>
                  </a:lnTo>
                  <a:lnTo>
                    <a:pt x="32426" y="156717"/>
                  </a:lnTo>
                  <a:lnTo>
                    <a:pt x="56052" y="118721"/>
                  </a:lnTo>
                  <a:lnTo>
                    <a:pt x="85090" y="84932"/>
                  </a:lnTo>
                  <a:lnTo>
                    <a:pt x="118941" y="55948"/>
                  </a:lnTo>
                  <a:lnTo>
                    <a:pt x="157008" y="32366"/>
                  </a:lnTo>
                  <a:lnTo>
                    <a:pt x="198693" y="14783"/>
                  </a:lnTo>
                  <a:lnTo>
                    <a:pt x="243397" y="3795"/>
                  </a:lnTo>
                  <a:lnTo>
                    <a:pt x="290522" y="0"/>
                  </a:lnTo>
                  <a:lnTo>
                    <a:pt x="337647" y="3795"/>
                  </a:lnTo>
                  <a:lnTo>
                    <a:pt x="382351" y="14783"/>
                  </a:lnTo>
                  <a:lnTo>
                    <a:pt x="405811" y="24679"/>
                  </a:lnTo>
                  <a:lnTo>
                    <a:pt x="290522" y="24679"/>
                  </a:lnTo>
                  <a:lnTo>
                    <a:pt x="242745" y="28953"/>
                  </a:lnTo>
                  <a:lnTo>
                    <a:pt x="197777" y="41277"/>
                  </a:lnTo>
                  <a:lnTo>
                    <a:pt x="156370" y="60901"/>
                  </a:lnTo>
                  <a:lnTo>
                    <a:pt x="119273" y="87075"/>
                  </a:lnTo>
                  <a:lnTo>
                    <a:pt x="87237" y="119051"/>
                  </a:lnTo>
                  <a:lnTo>
                    <a:pt x="61014" y="156079"/>
                  </a:lnTo>
                  <a:lnTo>
                    <a:pt x="41338" y="197469"/>
                  </a:lnTo>
                  <a:lnTo>
                    <a:pt x="29007" y="242294"/>
                  </a:lnTo>
                  <a:lnTo>
                    <a:pt x="24725" y="289982"/>
                  </a:lnTo>
                  <a:lnTo>
                    <a:pt x="29007" y="337671"/>
                  </a:lnTo>
                  <a:lnTo>
                    <a:pt x="41354" y="382555"/>
                  </a:lnTo>
                  <a:lnTo>
                    <a:pt x="61014" y="423886"/>
                  </a:lnTo>
                  <a:lnTo>
                    <a:pt x="87237" y="460914"/>
                  </a:lnTo>
                  <a:lnTo>
                    <a:pt x="119273" y="492889"/>
                  </a:lnTo>
                  <a:lnTo>
                    <a:pt x="156370" y="519064"/>
                  </a:lnTo>
                  <a:lnTo>
                    <a:pt x="197777" y="538688"/>
                  </a:lnTo>
                  <a:lnTo>
                    <a:pt x="242745" y="551012"/>
                  </a:lnTo>
                  <a:lnTo>
                    <a:pt x="290522" y="555286"/>
                  </a:lnTo>
                  <a:lnTo>
                    <a:pt x="405610" y="555286"/>
                  </a:lnTo>
                  <a:lnTo>
                    <a:pt x="382314" y="565124"/>
                  </a:lnTo>
                  <a:lnTo>
                    <a:pt x="337628" y="576136"/>
                  </a:lnTo>
                  <a:lnTo>
                    <a:pt x="290522" y="579965"/>
                  </a:lnTo>
                  <a:close/>
                </a:path>
                <a:path w="581660" h="580389">
                  <a:moveTo>
                    <a:pt x="405610" y="555286"/>
                  </a:moveTo>
                  <a:lnTo>
                    <a:pt x="290522" y="555286"/>
                  </a:lnTo>
                  <a:lnTo>
                    <a:pt x="338299" y="551012"/>
                  </a:lnTo>
                  <a:lnTo>
                    <a:pt x="383266" y="538688"/>
                  </a:lnTo>
                  <a:lnTo>
                    <a:pt x="424674" y="519064"/>
                  </a:lnTo>
                  <a:lnTo>
                    <a:pt x="461771" y="492889"/>
                  </a:lnTo>
                  <a:lnTo>
                    <a:pt x="493806" y="460914"/>
                  </a:lnTo>
                  <a:lnTo>
                    <a:pt x="520029" y="423886"/>
                  </a:lnTo>
                  <a:lnTo>
                    <a:pt x="539690" y="382555"/>
                  </a:lnTo>
                  <a:lnTo>
                    <a:pt x="552036" y="337671"/>
                  </a:lnTo>
                  <a:lnTo>
                    <a:pt x="556319" y="289982"/>
                  </a:lnTo>
                  <a:lnTo>
                    <a:pt x="551970" y="242294"/>
                  </a:lnTo>
                  <a:lnTo>
                    <a:pt x="539567" y="197410"/>
                  </a:lnTo>
                  <a:lnTo>
                    <a:pt x="519917" y="156164"/>
                  </a:lnTo>
                  <a:lnTo>
                    <a:pt x="493691" y="119156"/>
                  </a:lnTo>
                  <a:lnTo>
                    <a:pt x="461666" y="87190"/>
                  </a:lnTo>
                  <a:lnTo>
                    <a:pt x="424589" y="61013"/>
                  </a:lnTo>
                  <a:lnTo>
                    <a:pt x="383207" y="41372"/>
                  </a:lnTo>
                  <a:lnTo>
                    <a:pt x="338269" y="29011"/>
                  </a:lnTo>
                  <a:lnTo>
                    <a:pt x="290522" y="24679"/>
                  </a:lnTo>
                  <a:lnTo>
                    <a:pt x="405811" y="24679"/>
                  </a:lnTo>
                  <a:lnTo>
                    <a:pt x="462102" y="55948"/>
                  </a:lnTo>
                  <a:lnTo>
                    <a:pt x="495953" y="84932"/>
                  </a:lnTo>
                  <a:lnTo>
                    <a:pt x="524991" y="118721"/>
                  </a:lnTo>
                  <a:lnTo>
                    <a:pt x="548617" y="156717"/>
                  </a:lnTo>
                  <a:lnTo>
                    <a:pt x="566233" y="198324"/>
                  </a:lnTo>
                  <a:lnTo>
                    <a:pt x="577242" y="242945"/>
                  </a:lnTo>
                  <a:lnTo>
                    <a:pt x="581044" y="289982"/>
                  </a:lnTo>
                  <a:lnTo>
                    <a:pt x="577202" y="337020"/>
                  </a:lnTo>
                  <a:lnTo>
                    <a:pt x="566160" y="381641"/>
                  </a:lnTo>
                  <a:lnTo>
                    <a:pt x="548513" y="423248"/>
                  </a:lnTo>
                  <a:lnTo>
                    <a:pt x="524915" y="461179"/>
                  </a:lnTo>
                  <a:lnTo>
                    <a:pt x="495879" y="494959"/>
                  </a:lnTo>
                  <a:lnTo>
                    <a:pt x="462036" y="523940"/>
                  </a:lnTo>
                  <a:lnTo>
                    <a:pt x="423982" y="547527"/>
                  </a:lnTo>
                  <a:lnTo>
                    <a:pt x="405610" y="555286"/>
                  </a:lnTo>
                  <a:close/>
                </a:path>
              </a:pathLst>
            </a:custGeom>
            <a:solidFill>
              <a:srgbClr val="FF9900"/>
            </a:solidFill>
          </p:spPr>
          <p:txBody>
            <a:bodyPr wrap="square" lIns="0" tIns="0" rIns="0" bIns="0" rtlCol="0"/>
            <a:lstStyle/>
            <a:p>
              <a:endParaRPr/>
            </a:p>
          </p:txBody>
        </p:sp>
        <p:sp>
          <p:nvSpPr>
            <p:cNvPr id="24" name="object 24"/>
            <p:cNvSpPr/>
            <p:nvPr/>
          </p:nvSpPr>
          <p:spPr>
            <a:xfrm>
              <a:off x="3073489" y="4358931"/>
              <a:ext cx="568960" cy="567690"/>
            </a:xfrm>
            <a:custGeom>
              <a:avLst/>
              <a:gdLst/>
              <a:ahLst/>
              <a:cxnLst/>
              <a:rect l="l" t="t" r="r" b="b"/>
              <a:pathLst>
                <a:path w="568960" h="567689">
                  <a:moveTo>
                    <a:pt x="222770" y="92925"/>
                  </a:moveTo>
                  <a:lnTo>
                    <a:pt x="216344" y="89344"/>
                  </a:lnTo>
                  <a:lnTo>
                    <a:pt x="209346" y="86575"/>
                  </a:lnTo>
                  <a:lnTo>
                    <a:pt x="201536" y="86614"/>
                  </a:lnTo>
                  <a:lnTo>
                    <a:pt x="197789" y="88163"/>
                  </a:lnTo>
                  <a:lnTo>
                    <a:pt x="197789" y="118719"/>
                  </a:lnTo>
                  <a:lnTo>
                    <a:pt x="197789" y="450659"/>
                  </a:lnTo>
                  <a:lnTo>
                    <a:pt x="111252" y="374637"/>
                  </a:lnTo>
                  <a:lnTo>
                    <a:pt x="111252" y="194729"/>
                  </a:lnTo>
                  <a:lnTo>
                    <a:pt x="197789" y="118719"/>
                  </a:lnTo>
                  <a:lnTo>
                    <a:pt x="197789" y="88163"/>
                  </a:lnTo>
                  <a:lnTo>
                    <a:pt x="194576" y="89471"/>
                  </a:lnTo>
                  <a:lnTo>
                    <a:pt x="95681" y="175844"/>
                  </a:lnTo>
                  <a:lnTo>
                    <a:pt x="90195" y="179146"/>
                  </a:lnTo>
                  <a:lnTo>
                    <a:pt x="86741" y="185000"/>
                  </a:lnTo>
                  <a:lnTo>
                    <a:pt x="86537" y="191401"/>
                  </a:lnTo>
                  <a:lnTo>
                    <a:pt x="86601" y="384657"/>
                  </a:lnTo>
                  <a:lnTo>
                    <a:pt x="90233" y="390817"/>
                  </a:lnTo>
                  <a:lnTo>
                    <a:pt x="96050" y="394131"/>
                  </a:lnTo>
                  <a:lnTo>
                    <a:pt x="191363" y="477799"/>
                  </a:lnTo>
                  <a:lnTo>
                    <a:pt x="194576" y="479894"/>
                  </a:lnTo>
                  <a:lnTo>
                    <a:pt x="198551" y="481330"/>
                  </a:lnTo>
                  <a:lnTo>
                    <a:pt x="202730" y="482079"/>
                  </a:lnTo>
                  <a:lnTo>
                    <a:pt x="206946" y="482117"/>
                  </a:lnTo>
                  <a:lnTo>
                    <a:pt x="210248" y="482219"/>
                  </a:lnTo>
                  <a:lnTo>
                    <a:pt x="213525" y="481507"/>
                  </a:lnTo>
                  <a:lnTo>
                    <a:pt x="216458" y="480021"/>
                  </a:lnTo>
                  <a:lnTo>
                    <a:pt x="222770" y="476440"/>
                  </a:lnTo>
                  <a:lnTo>
                    <a:pt x="222770" y="450659"/>
                  </a:lnTo>
                  <a:lnTo>
                    <a:pt x="222770" y="118719"/>
                  </a:lnTo>
                  <a:lnTo>
                    <a:pt x="222770" y="92925"/>
                  </a:lnTo>
                  <a:close/>
                </a:path>
                <a:path w="568960" h="567689">
                  <a:moveTo>
                    <a:pt x="259613" y="271475"/>
                  </a:moveTo>
                  <a:lnTo>
                    <a:pt x="234886" y="271475"/>
                  </a:lnTo>
                  <a:lnTo>
                    <a:pt x="234886" y="296151"/>
                  </a:lnTo>
                  <a:lnTo>
                    <a:pt x="259613" y="296151"/>
                  </a:lnTo>
                  <a:lnTo>
                    <a:pt x="259613" y="271475"/>
                  </a:lnTo>
                  <a:close/>
                </a:path>
                <a:path w="568960" h="567689">
                  <a:moveTo>
                    <a:pt x="296697" y="271475"/>
                  </a:moveTo>
                  <a:lnTo>
                    <a:pt x="271970" y="271475"/>
                  </a:lnTo>
                  <a:lnTo>
                    <a:pt x="271970" y="296151"/>
                  </a:lnTo>
                  <a:lnTo>
                    <a:pt x="296697" y="296151"/>
                  </a:lnTo>
                  <a:lnTo>
                    <a:pt x="296697" y="271475"/>
                  </a:lnTo>
                  <a:close/>
                </a:path>
                <a:path w="568960" h="567689">
                  <a:moveTo>
                    <a:pt x="333781" y="271475"/>
                  </a:moveTo>
                  <a:lnTo>
                    <a:pt x="309067" y="271475"/>
                  </a:lnTo>
                  <a:lnTo>
                    <a:pt x="309067" y="296151"/>
                  </a:lnTo>
                  <a:lnTo>
                    <a:pt x="333781" y="296151"/>
                  </a:lnTo>
                  <a:lnTo>
                    <a:pt x="333781" y="271475"/>
                  </a:lnTo>
                  <a:close/>
                </a:path>
                <a:path w="568960" h="567689">
                  <a:moveTo>
                    <a:pt x="482130" y="377977"/>
                  </a:moveTo>
                  <a:lnTo>
                    <a:pt x="482066" y="184708"/>
                  </a:lnTo>
                  <a:lnTo>
                    <a:pt x="478434" y="178549"/>
                  </a:lnTo>
                  <a:lnTo>
                    <a:pt x="472617" y="175234"/>
                  </a:lnTo>
                  <a:lnTo>
                    <a:pt x="457415" y="161899"/>
                  </a:lnTo>
                  <a:lnTo>
                    <a:pt x="457415" y="194729"/>
                  </a:lnTo>
                  <a:lnTo>
                    <a:pt x="457415" y="374637"/>
                  </a:lnTo>
                  <a:lnTo>
                    <a:pt x="370878" y="450659"/>
                  </a:lnTo>
                  <a:lnTo>
                    <a:pt x="370878" y="118719"/>
                  </a:lnTo>
                  <a:lnTo>
                    <a:pt x="457415" y="194729"/>
                  </a:lnTo>
                  <a:lnTo>
                    <a:pt x="457415" y="161899"/>
                  </a:lnTo>
                  <a:lnTo>
                    <a:pt x="408228" y="118719"/>
                  </a:lnTo>
                  <a:lnTo>
                    <a:pt x="377304" y="91567"/>
                  </a:lnTo>
                  <a:lnTo>
                    <a:pt x="374091" y="89471"/>
                  </a:lnTo>
                  <a:lnTo>
                    <a:pt x="367169" y="86715"/>
                  </a:lnTo>
                  <a:lnTo>
                    <a:pt x="359486" y="86715"/>
                  </a:lnTo>
                  <a:lnTo>
                    <a:pt x="352577" y="89471"/>
                  </a:lnTo>
                  <a:lnTo>
                    <a:pt x="346151" y="92925"/>
                  </a:lnTo>
                  <a:lnTo>
                    <a:pt x="346151" y="476440"/>
                  </a:lnTo>
                  <a:lnTo>
                    <a:pt x="352450" y="480021"/>
                  </a:lnTo>
                  <a:lnTo>
                    <a:pt x="355396" y="481507"/>
                  </a:lnTo>
                  <a:lnTo>
                    <a:pt x="358673" y="482219"/>
                  </a:lnTo>
                  <a:lnTo>
                    <a:pt x="361975" y="482117"/>
                  </a:lnTo>
                  <a:lnTo>
                    <a:pt x="366191" y="482079"/>
                  </a:lnTo>
                  <a:lnTo>
                    <a:pt x="370370" y="481330"/>
                  </a:lnTo>
                  <a:lnTo>
                    <a:pt x="374332" y="479894"/>
                  </a:lnTo>
                  <a:lnTo>
                    <a:pt x="407822" y="450659"/>
                  </a:lnTo>
                  <a:lnTo>
                    <a:pt x="473240" y="393522"/>
                  </a:lnTo>
                  <a:lnTo>
                    <a:pt x="478637" y="390169"/>
                  </a:lnTo>
                  <a:lnTo>
                    <a:pt x="481977" y="384314"/>
                  </a:lnTo>
                  <a:lnTo>
                    <a:pt x="482130" y="377977"/>
                  </a:lnTo>
                  <a:close/>
                </a:path>
                <a:path w="568960" h="567689">
                  <a:moveTo>
                    <a:pt x="568680" y="166230"/>
                  </a:moveTo>
                  <a:lnTo>
                    <a:pt x="543953" y="141554"/>
                  </a:lnTo>
                  <a:lnTo>
                    <a:pt x="543953" y="176453"/>
                  </a:lnTo>
                  <a:lnTo>
                    <a:pt x="543953" y="391185"/>
                  </a:lnTo>
                  <a:lnTo>
                    <a:pt x="391883" y="542950"/>
                  </a:lnTo>
                  <a:lnTo>
                    <a:pt x="176784" y="542950"/>
                  </a:lnTo>
                  <a:lnTo>
                    <a:pt x="24701" y="391185"/>
                  </a:lnTo>
                  <a:lnTo>
                    <a:pt x="24701" y="176453"/>
                  </a:lnTo>
                  <a:lnTo>
                    <a:pt x="176784" y="24688"/>
                  </a:lnTo>
                  <a:lnTo>
                    <a:pt x="391883" y="24688"/>
                  </a:lnTo>
                  <a:lnTo>
                    <a:pt x="543953" y="176453"/>
                  </a:lnTo>
                  <a:lnTo>
                    <a:pt x="543953" y="141554"/>
                  </a:lnTo>
                  <a:lnTo>
                    <a:pt x="426885" y="24688"/>
                  </a:lnTo>
                  <a:lnTo>
                    <a:pt x="402145" y="0"/>
                  </a:lnTo>
                  <a:lnTo>
                    <a:pt x="166522" y="0"/>
                  </a:lnTo>
                  <a:lnTo>
                    <a:pt x="0" y="166230"/>
                  </a:lnTo>
                  <a:lnTo>
                    <a:pt x="0" y="401421"/>
                  </a:lnTo>
                  <a:lnTo>
                    <a:pt x="166522" y="567639"/>
                  </a:lnTo>
                  <a:lnTo>
                    <a:pt x="402145" y="567639"/>
                  </a:lnTo>
                  <a:lnTo>
                    <a:pt x="426885" y="542950"/>
                  </a:lnTo>
                  <a:lnTo>
                    <a:pt x="568680" y="401421"/>
                  </a:lnTo>
                  <a:lnTo>
                    <a:pt x="568680" y="166230"/>
                  </a:lnTo>
                  <a:close/>
                </a:path>
              </a:pathLst>
            </a:custGeom>
            <a:solidFill>
              <a:srgbClr val="FF5252"/>
            </a:solidFill>
          </p:spPr>
          <p:txBody>
            <a:bodyPr wrap="square" lIns="0" tIns="0" rIns="0" bIns="0" rtlCol="0"/>
            <a:lstStyle/>
            <a:p>
              <a:endParaRPr/>
            </a:p>
          </p:txBody>
        </p:sp>
      </p:grpSp>
      <p:sp>
        <p:nvSpPr>
          <p:cNvPr id="25" name="object 25"/>
          <p:cNvSpPr txBox="1"/>
          <p:nvPr/>
        </p:nvSpPr>
        <p:spPr>
          <a:xfrm>
            <a:off x="5223110" y="2970509"/>
            <a:ext cx="562610" cy="330835"/>
          </a:xfrm>
          <a:prstGeom prst="rect">
            <a:avLst/>
          </a:prstGeom>
        </p:spPr>
        <p:txBody>
          <a:bodyPr vert="horz" wrap="square" lIns="0" tIns="12700" rIns="0" bIns="0" rtlCol="0">
            <a:spAutoFit/>
          </a:bodyPr>
          <a:lstStyle/>
          <a:p>
            <a:pPr marL="12700" marR="5080" indent="12700">
              <a:lnSpc>
                <a:spcPct val="100000"/>
              </a:lnSpc>
              <a:spcBef>
                <a:spcPts val="100"/>
              </a:spcBef>
            </a:pPr>
            <a:r>
              <a:rPr sz="1000" dirty="0">
                <a:solidFill>
                  <a:srgbClr val="FFFFFF"/>
                </a:solidFill>
                <a:latin typeface="Trebuchet MS"/>
                <a:cs typeface="Trebuchet MS"/>
              </a:rPr>
              <a:t>Re</a:t>
            </a:r>
            <a:r>
              <a:rPr sz="1000" spc="5" dirty="0">
                <a:solidFill>
                  <a:srgbClr val="FFFFFF"/>
                </a:solidFill>
                <a:latin typeface="Trebuchet MS"/>
                <a:cs typeface="Trebuchet MS"/>
              </a:rPr>
              <a:t>a</a:t>
            </a:r>
            <a:r>
              <a:rPr sz="1000" spc="-10" dirty="0">
                <a:solidFill>
                  <a:srgbClr val="FFFFFF"/>
                </a:solidFill>
                <a:latin typeface="Trebuchet MS"/>
                <a:cs typeface="Trebuchet MS"/>
              </a:rPr>
              <a:t>l</a:t>
            </a:r>
            <a:r>
              <a:rPr sz="1000" spc="-15" dirty="0">
                <a:solidFill>
                  <a:srgbClr val="FFFFFF"/>
                </a:solidFill>
                <a:latin typeface="Trebuchet MS"/>
                <a:cs typeface="Trebuchet MS"/>
              </a:rPr>
              <a:t>t</a:t>
            </a:r>
            <a:r>
              <a:rPr sz="1000" spc="-30" dirty="0">
                <a:solidFill>
                  <a:srgbClr val="FFFFFF"/>
                </a:solidFill>
                <a:latin typeface="Trebuchet MS"/>
                <a:cs typeface="Trebuchet MS"/>
              </a:rPr>
              <a:t>i</a:t>
            </a:r>
            <a:r>
              <a:rPr sz="1000" spc="55" dirty="0">
                <a:solidFill>
                  <a:srgbClr val="FFFFFF"/>
                </a:solidFill>
                <a:latin typeface="Trebuchet MS"/>
                <a:cs typeface="Trebuchet MS"/>
              </a:rPr>
              <a:t>m</a:t>
            </a:r>
            <a:r>
              <a:rPr sz="1000" spc="-15" dirty="0">
                <a:solidFill>
                  <a:srgbClr val="FFFFFF"/>
                </a:solidFill>
                <a:latin typeface="Trebuchet MS"/>
                <a:cs typeface="Trebuchet MS"/>
              </a:rPr>
              <a:t>e  </a:t>
            </a:r>
            <a:r>
              <a:rPr sz="1000" spc="35" dirty="0">
                <a:solidFill>
                  <a:srgbClr val="FFFFFF"/>
                </a:solidFill>
                <a:latin typeface="Trebuchet MS"/>
                <a:cs typeface="Trebuchet MS"/>
              </a:rPr>
              <a:t>p</a:t>
            </a:r>
            <a:r>
              <a:rPr sz="1000" spc="20" dirty="0">
                <a:solidFill>
                  <a:srgbClr val="FFFFFF"/>
                </a:solidFill>
                <a:latin typeface="Trebuchet MS"/>
                <a:cs typeface="Trebuchet MS"/>
              </a:rPr>
              <a:t>u</a:t>
            </a:r>
            <a:r>
              <a:rPr sz="1000" spc="35" dirty="0">
                <a:solidFill>
                  <a:srgbClr val="FFFFFF"/>
                </a:solidFill>
                <a:latin typeface="Trebuchet MS"/>
                <a:cs typeface="Trebuchet MS"/>
              </a:rPr>
              <a:t>b</a:t>
            </a:r>
            <a:r>
              <a:rPr sz="1000" spc="-10" dirty="0">
                <a:solidFill>
                  <a:srgbClr val="FFFFFF"/>
                </a:solidFill>
                <a:latin typeface="Trebuchet MS"/>
                <a:cs typeface="Trebuchet MS"/>
              </a:rPr>
              <a:t>l</a:t>
            </a:r>
            <a:r>
              <a:rPr sz="1000" spc="-35" dirty="0">
                <a:solidFill>
                  <a:srgbClr val="FFFFFF"/>
                </a:solidFill>
                <a:latin typeface="Trebuchet MS"/>
                <a:cs typeface="Trebuchet MS"/>
              </a:rPr>
              <a:t>i</a:t>
            </a:r>
            <a:r>
              <a:rPr sz="1000" spc="10" dirty="0">
                <a:solidFill>
                  <a:srgbClr val="FFFFFF"/>
                </a:solidFill>
                <a:latin typeface="Trebuchet MS"/>
                <a:cs typeface="Trebuchet MS"/>
              </a:rPr>
              <a:t>she</a:t>
            </a:r>
            <a:r>
              <a:rPr sz="1000" spc="-15" dirty="0">
                <a:solidFill>
                  <a:srgbClr val="FFFFFF"/>
                </a:solidFill>
                <a:latin typeface="Trebuchet MS"/>
                <a:cs typeface="Trebuchet MS"/>
              </a:rPr>
              <a:t>r</a:t>
            </a:r>
            <a:endParaRPr sz="1000">
              <a:latin typeface="Trebuchet MS"/>
              <a:cs typeface="Trebuchet MS"/>
            </a:endParaRPr>
          </a:p>
        </p:txBody>
      </p:sp>
      <p:sp>
        <p:nvSpPr>
          <p:cNvPr id="26" name="object 26"/>
          <p:cNvSpPr txBox="1"/>
          <p:nvPr/>
        </p:nvSpPr>
        <p:spPr>
          <a:xfrm>
            <a:off x="2985128" y="4988049"/>
            <a:ext cx="2974340" cy="1161415"/>
          </a:xfrm>
          <a:prstGeom prst="rect">
            <a:avLst/>
          </a:prstGeom>
        </p:spPr>
        <p:txBody>
          <a:bodyPr vert="horz" wrap="square" lIns="0" tIns="8255" rIns="0" bIns="0" rtlCol="0">
            <a:spAutoFit/>
          </a:bodyPr>
          <a:lstStyle/>
          <a:p>
            <a:pPr>
              <a:lnSpc>
                <a:spcPct val="100000"/>
              </a:lnSpc>
              <a:spcBef>
                <a:spcPts val="65"/>
              </a:spcBef>
              <a:tabLst>
                <a:tab pos="2150745" algn="l"/>
              </a:tabLst>
            </a:pPr>
            <a:r>
              <a:rPr sz="1000" spc="30" dirty="0">
                <a:solidFill>
                  <a:srgbClr val="FFFFFF"/>
                </a:solidFill>
                <a:latin typeface="Trebuchet MS"/>
                <a:cs typeface="Trebuchet MS"/>
              </a:rPr>
              <a:t>AP</a:t>
            </a:r>
            <a:r>
              <a:rPr sz="1000" spc="15" dirty="0">
                <a:solidFill>
                  <a:srgbClr val="FFFFFF"/>
                </a:solidFill>
                <a:latin typeface="Trebuchet MS"/>
                <a:cs typeface="Trebuchet MS"/>
              </a:rPr>
              <a:t>I</a:t>
            </a:r>
            <a:r>
              <a:rPr sz="1000" spc="-50" dirty="0">
                <a:solidFill>
                  <a:srgbClr val="FFFFFF"/>
                </a:solidFill>
                <a:latin typeface="Trebuchet MS"/>
                <a:cs typeface="Trebuchet MS"/>
              </a:rPr>
              <a:t> </a:t>
            </a:r>
            <a:r>
              <a:rPr sz="1000" spc="-25" dirty="0">
                <a:solidFill>
                  <a:srgbClr val="FFFFFF"/>
                </a:solidFill>
                <a:latin typeface="Trebuchet MS"/>
                <a:cs typeface="Trebuchet MS"/>
              </a:rPr>
              <a:t>e</a:t>
            </a:r>
            <a:r>
              <a:rPr sz="1000" spc="30" dirty="0">
                <a:solidFill>
                  <a:srgbClr val="FFFFFF"/>
                </a:solidFill>
                <a:latin typeface="Trebuchet MS"/>
                <a:cs typeface="Trebuchet MS"/>
              </a:rPr>
              <a:t>n</a:t>
            </a:r>
            <a:r>
              <a:rPr sz="1000" spc="35" dirty="0">
                <a:solidFill>
                  <a:srgbClr val="FFFFFF"/>
                </a:solidFill>
                <a:latin typeface="Trebuchet MS"/>
                <a:cs typeface="Trebuchet MS"/>
              </a:rPr>
              <a:t>dp</a:t>
            </a:r>
            <a:r>
              <a:rPr sz="1000" spc="30" dirty="0">
                <a:solidFill>
                  <a:srgbClr val="FFFFFF"/>
                </a:solidFill>
                <a:latin typeface="Trebuchet MS"/>
                <a:cs typeface="Trebuchet MS"/>
              </a:rPr>
              <a:t>o</a:t>
            </a:r>
            <a:r>
              <a:rPr sz="1000" spc="-35" dirty="0">
                <a:solidFill>
                  <a:srgbClr val="FFFFFF"/>
                </a:solidFill>
                <a:latin typeface="Trebuchet MS"/>
                <a:cs typeface="Trebuchet MS"/>
              </a:rPr>
              <a:t>i</a:t>
            </a:r>
            <a:r>
              <a:rPr sz="1000" spc="10" dirty="0">
                <a:solidFill>
                  <a:srgbClr val="FFFFFF"/>
                </a:solidFill>
                <a:latin typeface="Trebuchet MS"/>
                <a:cs typeface="Trebuchet MS"/>
              </a:rPr>
              <a:t>nt</a:t>
            </a:r>
            <a:r>
              <a:rPr sz="1000" dirty="0">
                <a:solidFill>
                  <a:srgbClr val="FFFFFF"/>
                </a:solidFill>
                <a:latin typeface="Trebuchet MS"/>
                <a:cs typeface="Trebuchet MS"/>
              </a:rPr>
              <a:t>	</a:t>
            </a:r>
            <a:r>
              <a:rPr sz="1500" spc="22" baseline="5555" dirty="0">
                <a:solidFill>
                  <a:srgbClr val="FFFFFF"/>
                </a:solidFill>
                <a:latin typeface="Trebuchet MS"/>
                <a:cs typeface="Trebuchet MS"/>
              </a:rPr>
              <a:t>In</a:t>
            </a:r>
            <a:r>
              <a:rPr sz="1500" spc="-44" baseline="5555" dirty="0">
                <a:solidFill>
                  <a:srgbClr val="FFFFFF"/>
                </a:solidFill>
                <a:latin typeface="Trebuchet MS"/>
                <a:cs typeface="Trebuchet MS"/>
              </a:rPr>
              <a:t>i</a:t>
            </a:r>
            <a:r>
              <a:rPr sz="1500" spc="-22" baseline="5555" dirty="0">
                <a:solidFill>
                  <a:srgbClr val="FFFFFF"/>
                </a:solidFill>
                <a:latin typeface="Trebuchet MS"/>
                <a:cs typeface="Trebuchet MS"/>
              </a:rPr>
              <a:t>t</a:t>
            </a:r>
            <a:r>
              <a:rPr sz="1500" spc="-44" baseline="5555" dirty="0">
                <a:solidFill>
                  <a:srgbClr val="FFFFFF"/>
                </a:solidFill>
                <a:latin typeface="Trebuchet MS"/>
                <a:cs typeface="Trebuchet MS"/>
              </a:rPr>
              <a:t>i</a:t>
            </a:r>
            <a:r>
              <a:rPr sz="1500" baseline="5555" dirty="0">
                <a:solidFill>
                  <a:srgbClr val="FFFFFF"/>
                </a:solidFill>
                <a:latin typeface="Trebuchet MS"/>
                <a:cs typeface="Trebuchet MS"/>
              </a:rPr>
              <a:t>a</a:t>
            </a:r>
            <a:r>
              <a:rPr sz="1500" spc="-15" baseline="5555" dirty="0">
                <a:solidFill>
                  <a:srgbClr val="FFFFFF"/>
                </a:solidFill>
                <a:latin typeface="Trebuchet MS"/>
                <a:cs typeface="Trebuchet MS"/>
              </a:rPr>
              <a:t>l</a:t>
            </a:r>
            <a:r>
              <a:rPr sz="1500" spc="-52" baseline="5555" dirty="0">
                <a:solidFill>
                  <a:srgbClr val="FFFFFF"/>
                </a:solidFill>
                <a:latin typeface="Trebuchet MS"/>
                <a:cs typeface="Trebuchet MS"/>
              </a:rPr>
              <a:t>i</a:t>
            </a:r>
            <a:r>
              <a:rPr sz="1500" spc="-22" baseline="5555" dirty="0">
                <a:solidFill>
                  <a:srgbClr val="FFFFFF"/>
                </a:solidFill>
                <a:latin typeface="Trebuchet MS"/>
                <a:cs typeface="Trebuchet MS"/>
              </a:rPr>
              <a:t>z</a:t>
            </a:r>
            <a:r>
              <a:rPr sz="1500" spc="-15" baseline="5555" dirty="0">
                <a:solidFill>
                  <a:srgbClr val="FFFFFF"/>
                </a:solidFill>
                <a:latin typeface="Trebuchet MS"/>
                <a:cs typeface="Trebuchet MS"/>
              </a:rPr>
              <a:t>e</a:t>
            </a:r>
            <a:r>
              <a:rPr sz="1500" spc="-97" baseline="5555" dirty="0">
                <a:solidFill>
                  <a:srgbClr val="FFFFFF"/>
                </a:solidFill>
                <a:latin typeface="Trebuchet MS"/>
                <a:cs typeface="Trebuchet MS"/>
              </a:rPr>
              <a:t> </a:t>
            </a:r>
            <a:r>
              <a:rPr sz="1500" baseline="5555" dirty="0">
                <a:solidFill>
                  <a:srgbClr val="FFFFFF"/>
                </a:solidFill>
                <a:latin typeface="Trebuchet MS"/>
                <a:cs typeface="Trebuchet MS"/>
              </a:rPr>
              <a:t>a</a:t>
            </a:r>
            <a:r>
              <a:rPr sz="1500" spc="52" baseline="5555" dirty="0">
                <a:solidFill>
                  <a:srgbClr val="FFFFFF"/>
                </a:solidFill>
                <a:latin typeface="Trebuchet MS"/>
                <a:cs typeface="Trebuchet MS"/>
              </a:rPr>
              <a:t>pp</a:t>
            </a:r>
            <a:endParaRPr sz="1500" baseline="5555">
              <a:latin typeface="Trebuchet MS"/>
              <a:cs typeface="Trebuchet MS"/>
            </a:endParaRPr>
          </a:p>
          <a:p>
            <a:pPr>
              <a:lnSpc>
                <a:spcPct val="100000"/>
              </a:lnSpc>
            </a:pPr>
            <a:endParaRPr sz="1300">
              <a:latin typeface="Trebuchet MS"/>
              <a:cs typeface="Trebuchet MS"/>
            </a:endParaRPr>
          </a:p>
          <a:p>
            <a:pPr>
              <a:lnSpc>
                <a:spcPct val="100000"/>
              </a:lnSpc>
            </a:pPr>
            <a:endParaRPr sz="1300">
              <a:latin typeface="Trebuchet MS"/>
              <a:cs typeface="Trebuchet MS"/>
            </a:endParaRPr>
          </a:p>
          <a:p>
            <a:pPr>
              <a:lnSpc>
                <a:spcPct val="100000"/>
              </a:lnSpc>
            </a:pPr>
            <a:endParaRPr sz="1300">
              <a:latin typeface="Trebuchet MS"/>
              <a:cs typeface="Trebuchet MS"/>
            </a:endParaRPr>
          </a:p>
          <a:p>
            <a:pPr>
              <a:lnSpc>
                <a:spcPct val="100000"/>
              </a:lnSpc>
              <a:spcBef>
                <a:spcPts val="30"/>
              </a:spcBef>
            </a:pPr>
            <a:endParaRPr sz="1800">
              <a:latin typeface="Trebuchet MS"/>
              <a:cs typeface="Trebuchet MS"/>
            </a:endParaRPr>
          </a:p>
          <a:p>
            <a:pPr marL="7620">
              <a:lnSpc>
                <a:spcPct val="100000"/>
              </a:lnSpc>
              <a:tabLst>
                <a:tab pos="2063750" algn="l"/>
              </a:tabLst>
            </a:pPr>
            <a:r>
              <a:rPr sz="1000" spc="30" dirty="0">
                <a:solidFill>
                  <a:srgbClr val="FFFFFF"/>
                </a:solidFill>
                <a:latin typeface="Trebuchet MS"/>
                <a:cs typeface="Trebuchet MS"/>
              </a:rPr>
              <a:t>AP</a:t>
            </a:r>
            <a:r>
              <a:rPr sz="1000" spc="15" dirty="0">
                <a:solidFill>
                  <a:srgbClr val="FFFFFF"/>
                </a:solidFill>
                <a:latin typeface="Trebuchet MS"/>
                <a:cs typeface="Trebuchet MS"/>
              </a:rPr>
              <a:t>I</a:t>
            </a:r>
            <a:r>
              <a:rPr sz="1000" spc="-50" dirty="0">
                <a:solidFill>
                  <a:srgbClr val="FFFFFF"/>
                </a:solidFill>
                <a:latin typeface="Trebuchet MS"/>
                <a:cs typeface="Trebuchet MS"/>
              </a:rPr>
              <a:t> </a:t>
            </a:r>
            <a:r>
              <a:rPr sz="1000" spc="-25" dirty="0">
                <a:solidFill>
                  <a:srgbClr val="FFFFFF"/>
                </a:solidFill>
                <a:latin typeface="Trebuchet MS"/>
                <a:cs typeface="Trebuchet MS"/>
              </a:rPr>
              <a:t>e</a:t>
            </a:r>
            <a:r>
              <a:rPr sz="1000" spc="30" dirty="0">
                <a:solidFill>
                  <a:srgbClr val="FFFFFF"/>
                </a:solidFill>
                <a:latin typeface="Trebuchet MS"/>
                <a:cs typeface="Trebuchet MS"/>
              </a:rPr>
              <a:t>n</a:t>
            </a:r>
            <a:r>
              <a:rPr sz="1000" spc="35" dirty="0">
                <a:solidFill>
                  <a:srgbClr val="FFFFFF"/>
                </a:solidFill>
                <a:latin typeface="Trebuchet MS"/>
                <a:cs typeface="Trebuchet MS"/>
              </a:rPr>
              <a:t>dp</a:t>
            </a:r>
            <a:r>
              <a:rPr sz="1000" spc="30" dirty="0">
                <a:solidFill>
                  <a:srgbClr val="FFFFFF"/>
                </a:solidFill>
                <a:latin typeface="Trebuchet MS"/>
                <a:cs typeface="Trebuchet MS"/>
              </a:rPr>
              <a:t>o</a:t>
            </a:r>
            <a:r>
              <a:rPr sz="1000" spc="-35" dirty="0">
                <a:solidFill>
                  <a:srgbClr val="FFFFFF"/>
                </a:solidFill>
                <a:latin typeface="Trebuchet MS"/>
                <a:cs typeface="Trebuchet MS"/>
              </a:rPr>
              <a:t>i</a:t>
            </a:r>
            <a:r>
              <a:rPr sz="1000" spc="10" dirty="0">
                <a:solidFill>
                  <a:srgbClr val="FFFFFF"/>
                </a:solidFill>
                <a:latin typeface="Trebuchet MS"/>
                <a:cs typeface="Trebuchet MS"/>
              </a:rPr>
              <a:t>nt</a:t>
            </a:r>
            <a:r>
              <a:rPr sz="1000" dirty="0">
                <a:solidFill>
                  <a:srgbClr val="FFFFFF"/>
                </a:solidFill>
                <a:latin typeface="Trebuchet MS"/>
                <a:cs typeface="Trebuchet MS"/>
              </a:rPr>
              <a:t>	</a:t>
            </a:r>
            <a:r>
              <a:rPr sz="1500" spc="52" baseline="5555" dirty="0">
                <a:solidFill>
                  <a:srgbClr val="FFFFFF"/>
                </a:solidFill>
                <a:latin typeface="Trebuchet MS"/>
                <a:cs typeface="Trebuchet MS"/>
              </a:rPr>
              <a:t>Ph</a:t>
            </a:r>
            <a:r>
              <a:rPr sz="1500" spc="22" baseline="5555" dirty="0">
                <a:solidFill>
                  <a:srgbClr val="FFFFFF"/>
                </a:solidFill>
                <a:latin typeface="Trebuchet MS"/>
                <a:cs typeface="Trebuchet MS"/>
              </a:rPr>
              <a:t>ot</a:t>
            </a:r>
            <a:r>
              <a:rPr sz="1500" spc="60" baseline="5555" dirty="0">
                <a:solidFill>
                  <a:srgbClr val="FFFFFF"/>
                </a:solidFill>
                <a:latin typeface="Trebuchet MS"/>
                <a:cs typeface="Trebuchet MS"/>
              </a:rPr>
              <a:t>o</a:t>
            </a:r>
            <a:r>
              <a:rPr sz="1500" spc="-75" baseline="5555" dirty="0">
                <a:solidFill>
                  <a:srgbClr val="FFFFFF"/>
                </a:solidFill>
                <a:latin typeface="Trebuchet MS"/>
                <a:cs typeface="Trebuchet MS"/>
              </a:rPr>
              <a:t> </a:t>
            </a:r>
            <a:r>
              <a:rPr sz="1500" spc="37" baseline="5555" dirty="0">
                <a:solidFill>
                  <a:srgbClr val="FFFFFF"/>
                </a:solidFill>
                <a:latin typeface="Trebuchet MS"/>
                <a:cs typeface="Trebuchet MS"/>
              </a:rPr>
              <a:t>Upl</a:t>
            </a:r>
            <a:r>
              <a:rPr sz="1500" spc="44" baseline="5555" dirty="0">
                <a:solidFill>
                  <a:srgbClr val="FFFFFF"/>
                </a:solidFill>
                <a:latin typeface="Trebuchet MS"/>
                <a:cs typeface="Trebuchet MS"/>
              </a:rPr>
              <a:t>o</a:t>
            </a:r>
            <a:r>
              <a:rPr sz="1500" baseline="5555" dirty="0">
                <a:solidFill>
                  <a:srgbClr val="FFFFFF"/>
                </a:solidFill>
                <a:latin typeface="Trebuchet MS"/>
                <a:cs typeface="Trebuchet MS"/>
              </a:rPr>
              <a:t>a</a:t>
            </a:r>
            <a:r>
              <a:rPr sz="1500" spc="37" baseline="5555" dirty="0">
                <a:solidFill>
                  <a:srgbClr val="FFFFFF"/>
                </a:solidFill>
                <a:latin typeface="Trebuchet MS"/>
                <a:cs typeface="Trebuchet MS"/>
              </a:rPr>
              <a:t>d</a:t>
            </a:r>
            <a:r>
              <a:rPr sz="1500" spc="-44" baseline="5555" dirty="0">
                <a:solidFill>
                  <a:srgbClr val="FFFFFF"/>
                </a:solidFill>
                <a:latin typeface="Trebuchet MS"/>
                <a:cs typeface="Trebuchet MS"/>
              </a:rPr>
              <a:t>e</a:t>
            </a:r>
            <a:r>
              <a:rPr sz="1500" spc="-22" baseline="5555" dirty="0">
                <a:solidFill>
                  <a:srgbClr val="FFFFFF"/>
                </a:solidFill>
                <a:latin typeface="Trebuchet MS"/>
                <a:cs typeface="Trebuchet MS"/>
              </a:rPr>
              <a:t>r</a:t>
            </a:r>
            <a:endParaRPr sz="1500" baseline="5555">
              <a:latin typeface="Trebuchet MS"/>
              <a:cs typeface="Trebuchet MS"/>
            </a:endParaRPr>
          </a:p>
        </p:txBody>
      </p:sp>
      <p:grpSp>
        <p:nvGrpSpPr>
          <p:cNvPr id="27" name="object 27"/>
          <p:cNvGrpSpPr/>
          <p:nvPr/>
        </p:nvGrpSpPr>
        <p:grpSpPr>
          <a:xfrm>
            <a:off x="3067306" y="2406704"/>
            <a:ext cx="10494010" cy="3529329"/>
            <a:chOff x="3067306" y="2406704"/>
            <a:chExt cx="10494010" cy="3529329"/>
          </a:xfrm>
        </p:grpSpPr>
        <p:sp>
          <p:nvSpPr>
            <p:cNvPr id="28" name="object 28"/>
            <p:cNvSpPr/>
            <p:nvPr/>
          </p:nvSpPr>
          <p:spPr>
            <a:xfrm>
              <a:off x="3081109" y="5355627"/>
              <a:ext cx="568960" cy="567690"/>
            </a:xfrm>
            <a:custGeom>
              <a:avLst/>
              <a:gdLst/>
              <a:ahLst/>
              <a:cxnLst/>
              <a:rect l="l" t="t" r="r" b="b"/>
              <a:pathLst>
                <a:path w="568960" h="567689">
                  <a:moveTo>
                    <a:pt x="222770" y="92925"/>
                  </a:moveTo>
                  <a:lnTo>
                    <a:pt x="216344" y="89344"/>
                  </a:lnTo>
                  <a:lnTo>
                    <a:pt x="209346" y="86575"/>
                  </a:lnTo>
                  <a:lnTo>
                    <a:pt x="201536" y="86626"/>
                  </a:lnTo>
                  <a:lnTo>
                    <a:pt x="197789" y="88163"/>
                  </a:lnTo>
                  <a:lnTo>
                    <a:pt x="197789" y="118719"/>
                  </a:lnTo>
                  <a:lnTo>
                    <a:pt x="197789" y="450659"/>
                  </a:lnTo>
                  <a:lnTo>
                    <a:pt x="111252" y="374637"/>
                  </a:lnTo>
                  <a:lnTo>
                    <a:pt x="111252" y="194729"/>
                  </a:lnTo>
                  <a:lnTo>
                    <a:pt x="197789" y="118719"/>
                  </a:lnTo>
                  <a:lnTo>
                    <a:pt x="197789" y="88163"/>
                  </a:lnTo>
                  <a:lnTo>
                    <a:pt x="194576" y="89471"/>
                  </a:lnTo>
                  <a:lnTo>
                    <a:pt x="95681" y="175844"/>
                  </a:lnTo>
                  <a:lnTo>
                    <a:pt x="90195" y="179146"/>
                  </a:lnTo>
                  <a:lnTo>
                    <a:pt x="86741" y="185000"/>
                  </a:lnTo>
                  <a:lnTo>
                    <a:pt x="86525" y="191401"/>
                  </a:lnTo>
                  <a:lnTo>
                    <a:pt x="86601" y="384657"/>
                  </a:lnTo>
                  <a:lnTo>
                    <a:pt x="90220" y="390817"/>
                  </a:lnTo>
                  <a:lnTo>
                    <a:pt x="96050" y="394144"/>
                  </a:lnTo>
                  <a:lnTo>
                    <a:pt x="191363" y="477799"/>
                  </a:lnTo>
                  <a:lnTo>
                    <a:pt x="194576" y="479894"/>
                  </a:lnTo>
                  <a:lnTo>
                    <a:pt x="198551" y="481330"/>
                  </a:lnTo>
                  <a:lnTo>
                    <a:pt x="202730" y="482079"/>
                  </a:lnTo>
                  <a:lnTo>
                    <a:pt x="206946" y="482117"/>
                  </a:lnTo>
                  <a:lnTo>
                    <a:pt x="210248" y="482219"/>
                  </a:lnTo>
                  <a:lnTo>
                    <a:pt x="213525" y="481507"/>
                  </a:lnTo>
                  <a:lnTo>
                    <a:pt x="216458" y="480021"/>
                  </a:lnTo>
                  <a:lnTo>
                    <a:pt x="222770" y="476440"/>
                  </a:lnTo>
                  <a:lnTo>
                    <a:pt x="222770" y="450659"/>
                  </a:lnTo>
                  <a:lnTo>
                    <a:pt x="222770" y="118719"/>
                  </a:lnTo>
                  <a:lnTo>
                    <a:pt x="222770" y="92925"/>
                  </a:lnTo>
                  <a:close/>
                </a:path>
                <a:path w="568960" h="567689">
                  <a:moveTo>
                    <a:pt x="259600" y="271487"/>
                  </a:moveTo>
                  <a:lnTo>
                    <a:pt x="234886" y="271487"/>
                  </a:lnTo>
                  <a:lnTo>
                    <a:pt x="234886" y="296164"/>
                  </a:lnTo>
                  <a:lnTo>
                    <a:pt x="259600" y="296164"/>
                  </a:lnTo>
                  <a:lnTo>
                    <a:pt x="259600" y="271487"/>
                  </a:lnTo>
                  <a:close/>
                </a:path>
                <a:path w="568960" h="567689">
                  <a:moveTo>
                    <a:pt x="296697" y="271487"/>
                  </a:moveTo>
                  <a:lnTo>
                    <a:pt x="271970" y="271487"/>
                  </a:lnTo>
                  <a:lnTo>
                    <a:pt x="271970" y="296164"/>
                  </a:lnTo>
                  <a:lnTo>
                    <a:pt x="296697" y="296164"/>
                  </a:lnTo>
                  <a:lnTo>
                    <a:pt x="296697" y="271487"/>
                  </a:lnTo>
                  <a:close/>
                </a:path>
                <a:path w="568960" h="567689">
                  <a:moveTo>
                    <a:pt x="333781" y="271487"/>
                  </a:moveTo>
                  <a:lnTo>
                    <a:pt x="309054" y="271487"/>
                  </a:lnTo>
                  <a:lnTo>
                    <a:pt x="309054" y="296164"/>
                  </a:lnTo>
                  <a:lnTo>
                    <a:pt x="333781" y="296164"/>
                  </a:lnTo>
                  <a:lnTo>
                    <a:pt x="333781" y="271487"/>
                  </a:lnTo>
                  <a:close/>
                </a:path>
                <a:path w="568960" h="567689">
                  <a:moveTo>
                    <a:pt x="482142" y="377977"/>
                  </a:moveTo>
                  <a:lnTo>
                    <a:pt x="482066" y="184708"/>
                  </a:lnTo>
                  <a:lnTo>
                    <a:pt x="478434" y="178549"/>
                  </a:lnTo>
                  <a:lnTo>
                    <a:pt x="472617" y="175234"/>
                  </a:lnTo>
                  <a:lnTo>
                    <a:pt x="457415" y="161899"/>
                  </a:lnTo>
                  <a:lnTo>
                    <a:pt x="457415" y="194729"/>
                  </a:lnTo>
                  <a:lnTo>
                    <a:pt x="457415" y="374637"/>
                  </a:lnTo>
                  <a:lnTo>
                    <a:pt x="370878" y="450659"/>
                  </a:lnTo>
                  <a:lnTo>
                    <a:pt x="370878" y="118719"/>
                  </a:lnTo>
                  <a:lnTo>
                    <a:pt x="457415" y="194729"/>
                  </a:lnTo>
                  <a:lnTo>
                    <a:pt x="457415" y="161899"/>
                  </a:lnTo>
                  <a:lnTo>
                    <a:pt x="408228" y="118719"/>
                  </a:lnTo>
                  <a:lnTo>
                    <a:pt x="377304" y="91567"/>
                  </a:lnTo>
                  <a:lnTo>
                    <a:pt x="374091" y="89471"/>
                  </a:lnTo>
                  <a:lnTo>
                    <a:pt x="367182" y="86715"/>
                  </a:lnTo>
                  <a:lnTo>
                    <a:pt x="359486" y="86715"/>
                  </a:lnTo>
                  <a:lnTo>
                    <a:pt x="352577" y="89471"/>
                  </a:lnTo>
                  <a:lnTo>
                    <a:pt x="346151" y="92925"/>
                  </a:lnTo>
                  <a:lnTo>
                    <a:pt x="346151" y="476440"/>
                  </a:lnTo>
                  <a:lnTo>
                    <a:pt x="352450" y="480021"/>
                  </a:lnTo>
                  <a:lnTo>
                    <a:pt x="355396" y="481507"/>
                  </a:lnTo>
                  <a:lnTo>
                    <a:pt x="358673" y="482219"/>
                  </a:lnTo>
                  <a:lnTo>
                    <a:pt x="361975" y="482117"/>
                  </a:lnTo>
                  <a:lnTo>
                    <a:pt x="366191" y="482079"/>
                  </a:lnTo>
                  <a:lnTo>
                    <a:pt x="370370" y="481330"/>
                  </a:lnTo>
                  <a:lnTo>
                    <a:pt x="374332" y="479894"/>
                  </a:lnTo>
                  <a:lnTo>
                    <a:pt x="407822" y="450659"/>
                  </a:lnTo>
                  <a:lnTo>
                    <a:pt x="473240" y="393522"/>
                  </a:lnTo>
                  <a:lnTo>
                    <a:pt x="478637" y="390169"/>
                  </a:lnTo>
                  <a:lnTo>
                    <a:pt x="481977" y="384314"/>
                  </a:lnTo>
                  <a:lnTo>
                    <a:pt x="482142" y="377977"/>
                  </a:lnTo>
                  <a:close/>
                </a:path>
                <a:path w="568960" h="567689">
                  <a:moveTo>
                    <a:pt x="568680" y="166217"/>
                  </a:moveTo>
                  <a:lnTo>
                    <a:pt x="543953" y="141541"/>
                  </a:lnTo>
                  <a:lnTo>
                    <a:pt x="543953" y="176453"/>
                  </a:lnTo>
                  <a:lnTo>
                    <a:pt x="543953" y="391185"/>
                  </a:lnTo>
                  <a:lnTo>
                    <a:pt x="391883" y="542950"/>
                  </a:lnTo>
                  <a:lnTo>
                    <a:pt x="176784" y="542950"/>
                  </a:lnTo>
                  <a:lnTo>
                    <a:pt x="24726" y="391185"/>
                  </a:lnTo>
                  <a:lnTo>
                    <a:pt x="24726" y="176453"/>
                  </a:lnTo>
                  <a:lnTo>
                    <a:pt x="176784" y="24688"/>
                  </a:lnTo>
                  <a:lnTo>
                    <a:pt x="391883" y="24688"/>
                  </a:lnTo>
                  <a:lnTo>
                    <a:pt x="543953" y="176453"/>
                  </a:lnTo>
                  <a:lnTo>
                    <a:pt x="543953" y="141541"/>
                  </a:lnTo>
                  <a:lnTo>
                    <a:pt x="426885" y="24688"/>
                  </a:lnTo>
                  <a:lnTo>
                    <a:pt x="402145" y="0"/>
                  </a:lnTo>
                  <a:lnTo>
                    <a:pt x="166522" y="0"/>
                  </a:lnTo>
                  <a:lnTo>
                    <a:pt x="0" y="166217"/>
                  </a:lnTo>
                  <a:lnTo>
                    <a:pt x="0" y="401421"/>
                  </a:lnTo>
                  <a:lnTo>
                    <a:pt x="166522" y="567639"/>
                  </a:lnTo>
                  <a:lnTo>
                    <a:pt x="402145" y="567639"/>
                  </a:lnTo>
                  <a:lnTo>
                    <a:pt x="426885" y="542950"/>
                  </a:lnTo>
                  <a:lnTo>
                    <a:pt x="568680" y="401421"/>
                  </a:lnTo>
                  <a:lnTo>
                    <a:pt x="568680" y="166217"/>
                  </a:lnTo>
                  <a:close/>
                </a:path>
              </a:pathLst>
            </a:custGeom>
            <a:solidFill>
              <a:srgbClr val="FF5252"/>
            </a:solidFill>
          </p:spPr>
          <p:txBody>
            <a:bodyPr wrap="square" lIns="0" tIns="0" rIns="0" bIns="0" rtlCol="0"/>
            <a:lstStyle/>
            <a:p>
              <a:endParaRPr/>
            </a:p>
          </p:txBody>
        </p:sp>
        <p:sp>
          <p:nvSpPr>
            <p:cNvPr id="29" name="object 29"/>
            <p:cNvSpPr/>
            <p:nvPr/>
          </p:nvSpPr>
          <p:spPr>
            <a:xfrm>
              <a:off x="3758565" y="2676599"/>
              <a:ext cx="1452245" cy="8890"/>
            </a:xfrm>
            <a:custGeom>
              <a:avLst/>
              <a:gdLst/>
              <a:ahLst/>
              <a:cxnLst/>
              <a:rect l="l" t="t" r="r" b="b"/>
              <a:pathLst>
                <a:path w="1452245" h="8889">
                  <a:moveTo>
                    <a:pt x="0" y="8585"/>
                  </a:moveTo>
                  <a:lnTo>
                    <a:pt x="1451686" y="0"/>
                  </a:lnTo>
                </a:path>
              </a:pathLst>
            </a:custGeom>
            <a:ln w="12954">
              <a:solidFill>
                <a:srgbClr val="8FA7C4"/>
              </a:solidFill>
            </a:ln>
          </p:spPr>
          <p:txBody>
            <a:bodyPr wrap="square" lIns="0" tIns="0" rIns="0" bIns="0" rtlCol="0"/>
            <a:lstStyle/>
            <a:p>
              <a:endParaRPr/>
            </a:p>
          </p:txBody>
        </p:sp>
        <p:sp>
          <p:nvSpPr>
            <p:cNvPr id="30" name="object 30"/>
            <p:cNvSpPr/>
            <p:nvPr/>
          </p:nvSpPr>
          <p:spPr>
            <a:xfrm>
              <a:off x="5133776" y="2632604"/>
              <a:ext cx="76835" cy="88900"/>
            </a:xfrm>
            <a:custGeom>
              <a:avLst/>
              <a:gdLst/>
              <a:ahLst/>
              <a:cxnLst/>
              <a:rect l="l" t="t" r="r" b="b"/>
              <a:pathLst>
                <a:path w="76835" h="88900">
                  <a:moveTo>
                    <a:pt x="533" y="88900"/>
                  </a:moveTo>
                  <a:lnTo>
                    <a:pt x="76466" y="43992"/>
                  </a:lnTo>
                  <a:lnTo>
                    <a:pt x="0" y="0"/>
                  </a:lnTo>
                </a:path>
              </a:pathLst>
            </a:custGeom>
            <a:ln w="12953">
              <a:solidFill>
                <a:srgbClr val="8FA7C4"/>
              </a:solidFill>
            </a:ln>
          </p:spPr>
          <p:txBody>
            <a:bodyPr wrap="square" lIns="0" tIns="0" rIns="0" bIns="0" rtlCol="0"/>
            <a:lstStyle/>
            <a:p>
              <a:endParaRPr/>
            </a:p>
          </p:txBody>
        </p:sp>
        <p:sp>
          <p:nvSpPr>
            <p:cNvPr id="31" name="object 31"/>
            <p:cNvSpPr/>
            <p:nvPr/>
          </p:nvSpPr>
          <p:spPr>
            <a:xfrm>
              <a:off x="3679949" y="4649411"/>
              <a:ext cx="1530350" cy="8890"/>
            </a:xfrm>
            <a:custGeom>
              <a:avLst/>
              <a:gdLst/>
              <a:ahLst/>
              <a:cxnLst/>
              <a:rect l="l" t="t" r="r" b="b"/>
              <a:pathLst>
                <a:path w="1530350" h="8889">
                  <a:moveTo>
                    <a:pt x="0" y="8521"/>
                  </a:moveTo>
                  <a:lnTo>
                    <a:pt x="1530070" y="0"/>
                  </a:lnTo>
                </a:path>
              </a:pathLst>
            </a:custGeom>
            <a:ln w="12954">
              <a:solidFill>
                <a:srgbClr val="8FA7C4"/>
              </a:solidFill>
            </a:ln>
          </p:spPr>
          <p:txBody>
            <a:bodyPr wrap="square" lIns="0" tIns="0" rIns="0" bIns="0" rtlCol="0"/>
            <a:lstStyle/>
            <a:p>
              <a:endParaRPr/>
            </a:p>
          </p:txBody>
        </p:sp>
        <p:sp>
          <p:nvSpPr>
            <p:cNvPr id="32" name="object 32"/>
            <p:cNvSpPr/>
            <p:nvPr/>
          </p:nvSpPr>
          <p:spPr>
            <a:xfrm>
              <a:off x="5133578" y="4605392"/>
              <a:ext cx="76835" cy="88900"/>
            </a:xfrm>
            <a:custGeom>
              <a:avLst/>
              <a:gdLst/>
              <a:ahLst/>
              <a:cxnLst/>
              <a:rect l="l" t="t" r="r" b="b"/>
              <a:pathLst>
                <a:path w="76835" h="88900">
                  <a:moveTo>
                    <a:pt x="495" y="88900"/>
                  </a:moveTo>
                  <a:lnTo>
                    <a:pt x="76441" y="44018"/>
                  </a:lnTo>
                  <a:lnTo>
                    <a:pt x="0" y="0"/>
                  </a:lnTo>
                </a:path>
              </a:pathLst>
            </a:custGeom>
            <a:ln w="12953">
              <a:solidFill>
                <a:srgbClr val="8FA7C4"/>
              </a:solidFill>
            </a:ln>
          </p:spPr>
          <p:txBody>
            <a:bodyPr wrap="square" lIns="0" tIns="0" rIns="0" bIns="0" rtlCol="0"/>
            <a:lstStyle/>
            <a:p>
              <a:endParaRPr/>
            </a:p>
          </p:txBody>
        </p:sp>
        <p:sp>
          <p:nvSpPr>
            <p:cNvPr id="33" name="object 33"/>
            <p:cNvSpPr/>
            <p:nvPr/>
          </p:nvSpPr>
          <p:spPr>
            <a:xfrm>
              <a:off x="3679944" y="4613062"/>
              <a:ext cx="76835" cy="88900"/>
            </a:xfrm>
            <a:custGeom>
              <a:avLst/>
              <a:gdLst/>
              <a:ahLst/>
              <a:cxnLst/>
              <a:rect l="l" t="t" r="r" b="b"/>
              <a:pathLst>
                <a:path w="76835" h="88900">
                  <a:moveTo>
                    <a:pt x="75958" y="0"/>
                  </a:moveTo>
                  <a:lnTo>
                    <a:pt x="0" y="44869"/>
                  </a:lnTo>
                  <a:lnTo>
                    <a:pt x="76453" y="88900"/>
                  </a:lnTo>
                </a:path>
              </a:pathLst>
            </a:custGeom>
            <a:ln w="12954">
              <a:solidFill>
                <a:srgbClr val="8FA7C4"/>
              </a:solidFill>
            </a:ln>
          </p:spPr>
          <p:txBody>
            <a:bodyPr wrap="square" lIns="0" tIns="0" rIns="0" bIns="0" rtlCol="0"/>
            <a:lstStyle/>
            <a:p>
              <a:endParaRPr/>
            </a:p>
          </p:txBody>
        </p:sp>
        <p:sp>
          <p:nvSpPr>
            <p:cNvPr id="34" name="object 34"/>
            <p:cNvSpPr/>
            <p:nvPr/>
          </p:nvSpPr>
          <p:spPr>
            <a:xfrm>
              <a:off x="3679949" y="5638487"/>
              <a:ext cx="1530350" cy="8890"/>
            </a:xfrm>
            <a:custGeom>
              <a:avLst/>
              <a:gdLst/>
              <a:ahLst/>
              <a:cxnLst/>
              <a:rect l="l" t="t" r="r" b="b"/>
              <a:pathLst>
                <a:path w="1530350" h="8889">
                  <a:moveTo>
                    <a:pt x="0" y="8521"/>
                  </a:moveTo>
                  <a:lnTo>
                    <a:pt x="1530070" y="0"/>
                  </a:lnTo>
                </a:path>
              </a:pathLst>
            </a:custGeom>
            <a:ln w="12954">
              <a:solidFill>
                <a:srgbClr val="8FA7C4"/>
              </a:solidFill>
            </a:ln>
          </p:spPr>
          <p:txBody>
            <a:bodyPr wrap="square" lIns="0" tIns="0" rIns="0" bIns="0" rtlCol="0"/>
            <a:lstStyle/>
            <a:p>
              <a:endParaRPr/>
            </a:p>
          </p:txBody>
        </p:sp>
        <p:sp>
          <p:nvSpPr>
            <p:cNvPr id="35" name="object 35"/>
            <p:cNvSpPr/>
            <p:nvPr/>
          </p:nvSpPr>
          <p:spPr>
            <a:xfrm>
              <a:off x="5133578" y="5594468"/>
              <a:ext cx="76835" cy="88900"/>
            </a:xfrm>
            <a:custGeom>
              <a:avLst/>
              <a:gdLst/>
              <a:ahLst/>
              <a:cxnLst/>
              <a:rect l="l" t="t" r="r" b="b"/>
              <a:pathLst>
                <a:path w="76835" h="88900">
                  <a:moveTo>
                    <a:pt x="495" y="88900"/>
                  </a:moveTo>
                  <a:lnTo>
                    <a:pt x="76441" y="44018"/>
                  </a:lnTo>
                  <a:lnTo>
                    <a:pt x="0" y="0"/>
                  </a:lnTo>
                </a:path>
              </a:pathLst>
            </a:custGeom>
            <a:ln w="12953">
              <a:solidFill>
                <a:srgbClr val="8FA7C4"/>
              </a:solidFill>
            </a:ln>
          </p:spPr>
          <p:txBody>
            <a:bodyPr wrap="square" lIns="0" tIns="0" rIns="0" bIns="0" rtlCol="0"/>
            <a:lstStyle/>
            <a:p>
              <a:endParaRPr/>
            </a:p>
          </p:txBody>
        </p:sp>
        <p:sp>
          <p:nvSpPr>
            <p:cNvPr id="36" name="object 36"/>
            <p:cNvSpPr/>
            <p:nvPr/>
          </p:nvSpPr>
          <p:spPr>
            <a:xfrm>
              <a:off x="3679944" y="5602138"/>
              <a:ext cx="76835" cy="88900"/>
            </a:xfrm>
            <a:custGeom>
              <a:avLst/>
              <a:gdLst/>
              <a:ahLst/>
              <a:cxnLst/>
              <a:rect l="l" t="t" r="r" b="b"/>
              <a:pathLst>
                <a:path w="76835" h="88900">
                  <a:moveTo>
                    <a:pt x="75958" y="0"/>
                  </a:moveTo>
                  <a:lnTo>
                    <a:pt x="0" y="44869"/>
                  </a:lnTo>
                  <a:lnTo>
                    <a:pt x="76453" y="88900"/>
                  </a:lnTo>
                </a:path>
              </a:pathLst>
            </a:custGeom>
            <a:ln w="12954">
              <a:solidFill>
                <a:srgbClr val="8FA7C4"/>
              </a:solidFill>
            </a:ln>
          </p:spPr>
          <p:txBody>
            <a:bodyPr wrap="square" lIns="0" tIns="0" rIns="0" bIns="0" rtlCol="0"/>
            <a:lstStyle/>
            <a:p>
              <a:endParaRPr/>
            </a:p>
          </p:txBody>
        </p:sp>
        <p:sp>
          <p:nvSpPr>
            <p:cNvPr id="37" name="object 37"/>
            <p:cNvSpPr/>
            <p:nvPr/>
          </p:nvSpPr>
          <p:spPr>
            <a:xfrm>
              <a:off x="3067304" y="2406713"/>
              <a:ext cx="581660" cy="499109"/>
            </a:xfrm>
            <a:custGeom>
              <a:avLst/>
              <a:gdLst/>
              <a:ahLst/>
              <a:cxnLst/>
              <a:rect l="l" t="t" r="r" b="b"/>
              <a:pathLst>
                <a:path w="581660" h="499110">
                  <a:moveTo>
                    <a:pt x="24726" y="403504"/>
                  </a:moveTo>
                  <a:lnTo>
                    <a:pt x="0" y="403504"/>
                  </a:lnTo>
                  <a:lnTo>
                    <a:pt x="0" y="442493"/>
                  </a:lnTo>
                  <a:lnTo>
                    <a:pt x="24726" y="442493"/>
                  </a:lnTo>
                  <a:lnTo>
                    <a:pt x="24726" y="403504"/>
                  </a:lnTo>
                  <a:close/>
                </a:path>
                <a:path w="581660" h="499110">
                  <a:moveTo>
                    <a:pt x="24726" y="230009"/>
                  </a:moveTo>
                  <a:lnTo>
                    <a:pt x="0" y="230009"/>
                  </a:lnTo>
                  <a:lnTo>
                    <a:pt x="0" y="268998"/>
                  </a:lnTo>
                  <a:lnTo>
                    <a:pt x="24726" y="268998"/>
                  </a:lnTo>
                  <a:lnTo>
                    <a:pt x="24726" y="230009"/>
                  </a:lnTo>
                  <a:close/>
                </a:path>
                <a:path w="581660" h="499110">
                  <a:moveTo>
                    <a:pt x="37084" y="474332"/>
                  </a:moveTo>
                  <a:lnTo>
                    <a:pt x="24726" y="474332"/>
                  </a:lnTo>
                  <a:lnTo>
                    <a:pt x="24726" y="462000"/>
                  </a:lnTo>
                  <a:lnTo>
                    <a:pt x="0" y="462000"/>
                  </a:lnTo>
                  <a:lnTo>
                    <a:pt x="0" y="493483"/>
                  </a:lnTo>
                  <a:lnTo>
                    <a:pt x="5537" y="499021"/>
                  </a:lnTo>
                  <a:lnTo>
                    <a:pt x="37084" y="499021"/>
                  </a:lnTo>
                  <a:lnTo>
                    <a:pt x="37084" y="474332"/>
                  </a:lnTo>
                  <a:close/>
                </a:path>
                <a:path w="581660" h="499110">
                  <a:moveTo>
                    <a:pt x="37084" y="347116"/>
                  </a:moveTo>
                  <a:lnTo>
                    <a:pt x="5537" y="347116"/>
                  </a:lnTo>
                  <a:lnTo>
                    <a:pt x="0" y="352640"/>
                  </a:lnTo>
                  <a:lnTo>
                    <a:pt x="0" y="384136"/>
                  </a:lnTo>
                  <a:lnTo>
                    <a:pt x="24726" y="384136"/>
                  </a:lnTo>
                  <a:lnTo>
                    <a:pt x="24726" y="371792"/>
                  </a:lnTo>
                  <a:lnTo>
                    <a:pt x="37084" y="371792"/>
                  </a:lnTo>
                  <a:lnTo>
                    <a:pt x="37084" y="347116"/>
                  </a:lnTo>
                  <a:close/>
                </a:path>
                <a:path w="581660" h="499110">
                  <a:moveTo>
                    <a:pt x="37084" y="300837"/>
                  </a:moveTo>
                  <a:lnTo>
                    <a:pt x="24726" y="300837"/>
                  </a:lnTo>
                  <a:lnTo>
                    <a:pt x="24726" y="288493"/>
                  </a:lnTo>
                  <a:lnTo>
                    <a:pt x="0" y="288493"/>
                  </a:lnTo>
                  <a:lnTo>
                    <a:pt x="0" y="319989"/>
                  </a:lnTo>
                  <a:lnTo>
                    <a:pt x="5537" y="325513"/>
                  </a:lnTo>
                  <a:lnTo>
                    <a:pt x="37084" y="325513"/>
                  </a:lnTo>
                  <a:lnTo>
                    <a:pt x="37084" y="300837"/>
                  </a:lnTo>
                  <a:close/>
                </a:path>
                <a:path w="581660" h="499110">
                  <a:moveTo>
                    <a:pt x="37084" y="173494"/>
                  </a:moveTo>
                  <a:lnTo>
                    <a:pt x="5537" y="173494"/>
                  </a:lnTo>
                  <a:lnTo>
                    <a:pt x="0" y="179019"/>
                  </a:lnTo>
                  <a:lnTo>
                    <a:pt x="0" y="210515"/>
                  </a:lnTo>
                  <a:lnTo>
                    <a:pt x="24726" y="210515"/>
                  </a:lnTo>
                  <a:lnTo>
                    <a:pt x="24726" y="198170"/>
                  </a:lnTo>
                  <a:lnTo>
                    <a:pt x="37084" y="198170"/>
                  </a:lnTo>
                  <a:lnTo>
                    <a:pt x="37084" y="173494"/>
                  </a:lnTo>
                  <a:close/>
                </a:path>
                <a:path w="581660" h="499110">
                  <a:moveTo>
                    <a:pt x="106197" y="474332"/>
                  </a:moveTo>
                  <a:lnTo>
                    <a:pt x="60083" y="474332"/>
                  </a:lnTo>
                  <a:lnTo>
                    <a:pt x="60083" y="499008"/>
                  </a:lnTo>
                  <a:lnTo>
                    <a:pt x="106197" y="499008"/>
                  </a:lnTo>
                  <a:lnTo>
                    <a:pt x="106197" y="474332"/>
                  </a:lnTo>
                  <a:close/>
                </a:path>
                <a:path w="581660" h="499110">
                  <a:moveTo>
                    <a:pt x="106197" y="347116"/>
                  </a:moveTo>
                  <a:lnTo>
                    <a:pt x="60083" y="347116"/>
                  </a:lnTo>
                  <a:lnTo>
                    <a:pt x="60083" y="371792"/>
                  </a:lnTo>
                  <a:lnTo>
                    <a:pt x="106197" y="371792"/>
                  </a:lnTo>
                  <a:lnTo>
                    <a:pt x="106197" y="347116"/>
                  </a:lnTo>
                  <a:close/>
                </a:path>
                <a:path w="581660" h="499110">
                  <a:moveTo>
                    <a:pt x="106197" y="300837"/>
                  </a:moveTo>
                  <a:lnTo>
                    <a:pt x="60083" y="300837"/>
                  </a:lnTo>
                  <a:lnTo>
                    <a:pt x="60083" y="325513"/>
                  </a:lnTo>
                  <a:lnTo>
                    <a:pt x="106197" y="325513"/>
                  </a:lnTo>
                  <a:lnTo>
                    <a:pt x="106197" y="300837"/>
                  </a:lnTo>
                  <a:close/>
                </a:path>
                <a:path w="581660" h="499110">
                  <a:moveTo>
                    <a:pt x="106197" y="173494"/>
                  </a:moveTo>
                  <a:lnTo>
                    <a:pt x="60083" y="173494"/>
                  </a:lnTo>
                  <a:lnTo>
                    <a:pt x="60083" y="198170"/>
                  </a:lnTo>
                  <a:lnTo>
                    <a:pt x="106197" y="198170"/>
                  </a:lnTo>
                  <a:lnTo>
                    <a:pt x="106197" y="173494"/>
                  </a:lnTo>
                  <a:close/>
                </a:path>
                <a:path w="581660" h="499110">
                  <a:moveTo>
                    <a:pt x="175793" y="474332"/>
                  </a:moveTo>
                  <a:lnTo>
                    <a:pt x="129806" y="474332"/>
                  </a:lnTo>
                  <a:lnTo>
                    <a:pt x="129806" y="499008"/>
                  </a:lnTo>
                  <a:lnTo>
                    <a:pt x="175298" y="499008"/>
                  </a:lnTo>
                  <a:lnTo>
                    <a:pt x="175793" y="474332"/>
                  </a:lnTo>
                  <a:close/>
                </a:path>
                <a:path w="581660" h="499110">
                  <a:moveTo>
                    <a:pt x="175793" y="300837"/>
                  </a:moveTo>
                  <a:lnTo>
                    <a:pt x="129806" y="300837"/>
                  </a:lnTo>
                  <a:lnTo>
                    <a:pt x="129806" y="325513"/>
                  </a:lnTo>
                  <a:lnTo>
                    <a:pt x="175298" y="325513"/>
                  </a:lnTo>
                  <a:lnTo>
                    <a:pt x="175793" y="300837"/>
                  </a:lnTo>
                  <a:close/>
                </a:path>
                <a:path w="581660" h="499110">
                  <a:moveTo>
                    <a:pt x="175920" y="347116"/>
                  </a:moveTo>
                  <a:lnTo>
                    <a:pt x="129806" y="347116"/>
                  </a:lnTo>
                  <a:lnTo>
                    <a:pt x="129806" y="371792"/>
                  </a:lnTo>
                  <a:lnTo>
                    <a:pt x="175298" y="371792"/>
                  </a:lnTo>
                  <a:lnTo>
                    <a:pt x="175920" y="347116"/>
                  </a:lnTo>
                  <a:close/>
                </a:path>
                <a:path w="581660" h="499110">
                  <a:moveTo>
                    <a:pt x="175920" y="173494"/>
                  </a:moveTo>
                  <a:lnTo>
                    <a:pt x="129806" y="173494"/>
                  </a:lnTo>
                  <a:lnTo>
                    <a:pt x="129806" y="198170"/>
                  </a:lnTo>
                  <a:lnTo>
                    <a:pt x="175298" y="198170"/>
                  </a:lnTo>
                  <a:lnTo>
                    <a:pt x="175920" y="173494"/>
                  </a:lnTo>
                  <a:close/>
                </a:path>
                <a:path w="581660" h="499110">
                  <a:moveTo>
                    <a:pt x="244411" y="474332"/>
                  </a:moveTo>
                  <a:lnTo>
                    <a:pt x="198424" y="474332"/>
                  </a:lnTo>
                  <a:lnTo>
                    <a:pt x="198424" y="499008"/>
                  </a:lnTo>
                  <a:lnTo>
                    <a:pt x="244411" y="499008"/>
                  </a:lnTo>
                  <a:lnTo>
                    <a:pt x="244411" y="474332"/>
                  </a:lnTo>
                  <a:close/>
                </a:path>
                <a:path w="581660" h="499110">
                  <a:moveTo>
                    <a:pt x="244411" y="347116"/>
                  </a:moveTo>
                  <a:lnTo>
                    <a:pt x="198297" y="347116"/>
                  </a:lnTo>
                  <a:lnTo>
                    <a:pt x="198297" y="371792"/>
                  </a:lnTo>
                  <a:lnTo>
                    <a:pt x="244411" y="371792"/>
                  </a:lnTo>
                  <a:lnTo>
                    <a:pt x="244411" y="347116"/>
                  </a:lnTo>
                  <a:close/>
                </a:path>
                <a:path w="581660" h="499110">
                  <a:moveTo>
                    <a:pt x="244411" y="300837"/>
                  </a:moveTo>
                  <a:lnTo>
                    <a:pt x="198424" y="300837"/>
                  </a:lnTo>
                  <a:lnTo>
                    <a:pt x="198424" y="325513"/>
                  </a:lnTo>
                  <a:lnTo>
                    <a:pt x="244411" y="325513"/>
                  </a:lnTo>
                  <a:lnTo>
                    <a:pt x="244411" y="300837"/>
                  </a:lnTo>
                  <a:close/>
                </a:path>
                <a:path w="581660" h="499110">
                  <a:moveTo>
                    <a:pt x="244411" y="173494"/>
                  </a:moveTo>
                  <a:lnTo>
                    <a:pt x="198297" y="173494"/>
                  </a:lnTo>
                  <a:lnTo>
                    <a:pt x="198297" y="198170"/>
                  </a:lnTo>
                  <a:lnTo>
                    <a:pt x="244411" y="198170"/>
                  </a:lnTo>
                  <a:lnTo>
                    <a:pt x="244411" y="173494"/>
                  </a:lnTo>
                  <a:close/>
                </a:path>
                <a:path w="581660" h="499110">
                  <a:moveTo>
                    <a:pt x="313512" y="474332"/>
                  </a:moveTo>
                  <a:lnTo>
                    <a:pt x="267525" y="474332"/>
                  </a:lnTo>
                  <a:lnTo>
                    <a:pt x="267525" y="499008"/>
                  </a:lnTo>
                  <a:lnTo>
                    <a:pt x="313512" y="499008"/>
                  </a:lnTo>
                  <a:lnTo>
                    <a:pt x="313512" y="474332"/>
                  </a:lnTo>
                  <a:close/>
                </a:path>
                <a:path w="581660" h="499110">
                  <a:moveTo>
                    <a:pt x="313512" y="347116"/>
                  </a:moveTo>
                  <a:lnTo>
                    <a:pt x="267525" y="347116"/>
                  </a:lnTo>
                  <a:lnTo>
                    <a:pt x="267525" y="371792"/>
                  </a:lnTo>
                  <a:lnTo>
                    <a:pt x="313512" y="371792"/>
                  </a:lnTo>
                  <a:lnTo>
                    <a:pt x="313512" y="347116"/>
                  </a:lnTo>
                  <a:close/>
                </a:path>
                <a:path w="581660" h="499110">
                  <a:moveTo>
                    <a:pt x="313512" y="300837"/>
                  </a:moveTo>
                  <a:lnTo>
                    <a:pt x="267525" y="300837"/>
                  </a:lnTo>
                  <a:lnTo>
                    <a:pt x="267525" y="325513"/>
                  </a:lnTo>
                  <a:lnTo>
                    <a:pt x="313512" y="325513"/>
                  </a:lnTo>
                  <a:lnTo>
                    <a:pt x="313512" y="300837"/>
                  </a:lnTo>
                  <a:close/>
                </a:path>
                <a:path w="581660" h="499110">
                  <a:moveTo>
                    <a:pt x="313512" y="173494"/>
                  </a:moveTo>
                  <a:lnTo>
                    <a:pt x="267525" y="173494"/>
                  </a:lnTo>
                  <a:lnTo>
                    <a:pt x="267525" y="198170"/>
                  </a:lnTo>
                  <a:lnTo>
                    <a:pt x="313512" y="198170"/>
                  </a:lnTo>
                  <a:lnTo>
                    <a:pt x="313512" y="173494"/>
                  </a:lnTo>
                  <a:close/>
                </a:path>
                <a:path w="581660" h="499110">
                  <a:moveTo>
                    <a:pt x="382625" y="347116"/>
                  </a:moveTo>
                  <a:lnTo>
                    <a:pt x="336638" y="347116"/>
                  </a:lnTo>
                  <a:lnTo>
                    <a:pt x="336638" y="371792"/>
                  </a:lnTo>
                  <a:lnTo>
                    <a:pt x="382625" y="371792"/>
                  </a:lnTo>
                  <a:lnTo>
                    <a:pt x="382625" y="347116"/>
                  </a:lnTo>
                  <a:close/>
                </a:path>
                <a:path w="581660" h="499110">
                  <a:moveTo>
                    <a:pt x="382625" y="173494"/>
                  </a:moveTo>
                  <a:lnTo>
                    <a:pt x="336638" y="173494"/>
                  </a:lnTo>
                  <a:lnTo>
                    <a:pt x="336638" y="198170"/>
                  </a:lnTo>
                  <a:lnTo>
                    <a:pt x="382625" y="198170"/>
                  </a:lnTo>
                  <a:lnTo>
                    <a:pt x="382625" y="173494"/>
                  </a:lnTo>
                  <a:close/>
                </a:path>
                <a:path w="581660" h="499110">
                  <a:moveTo>
                    <a:pt x="382752" y="474332"/>
                  </a:moveTo>
                  <a:lnTo>
                    <a:pt x="336638" y="474332"/>
                  </a:lnTo>
                  <a:lnTo>
                    <a:pt x="336638" y="499008"/>
                  </a:lnTo>
                  <a:lnTo>
                    <a:pt x="382752" y="499008"/>
                  </a:lnTo>
                  <a:lnTo>
                    <a:pt x="382752" y="474332"/>
                  </a:lnTo>
                  <a:close/>
                </a:path>
                <a:path w="581660" h="499110">
                  <a:moveTo>
                    <a:pt x="382752" y="300837"/>
                  </a:moveTo>
                  <a:lnTo>
                    <a:pt x="336638" y="300837"/>
                  </a:lnTo>
                  <a:lnTo>
                    <a:pt x="336638" y="325513"/>
                  </a:lnTo>
                  <a:lnTo>
                    <a:pt x="382752" y="325513"/>
                  </a:lnTo>
                  <a:lnTo>
                    <a:pt x="382752" y="300837"/>
                  </a:lnTo>
                  <a:close/>
                </a:path>
                <a:path w="581660" h="499110">
                  <a:moveTo>
                    <a:pt x="451726" y="371792"/>
                  </a:moveTo>
                  <a:lnTo>
                    <a:pt x="451231" y="347116"/>
                  </a:lnTo>
                  <a:lnTo>
                    <a:pt x="405739" y="347116"/>
                  </a:lnTo>
                  <a:lnTo>
                    <a:pt x="405739" y="371792"/>
                  </a:lnTo>
                  <a:lnTo>
                    <a:pt x="451726" y="371792"/>
                  </a:lnTo>
                  <a:close/>
                </a:path>
                <a:path w="581660" h="499110">
                  <a:moveTo>
                    <a:pt x="451726" y="198170"/>
                  </a:moveTo>
                  <a:lnTo>
                    <a:pt x="451231" y="173494"/>
                  </a:lnTo>
                  <a:lnTo>
                    <a:pt x="405739" y="173494"/>
                  </a:lnTo>
                  <a:lnTo>
                    <a:pt x="405739" y="198170"/>
                  </a:lnTo>
                  <a:lnTo>
                    <a:pt x="451726" y="198170"/>
                  </a:lnTo>
                  <a:close/>
                </a:path>
                <a:path w="581660" h="499110">
                  <a:moveTo>
                    <a:pt x="451853" y="474332"/>
                  </a:moveTo>
                  <a:lnTo>
                    <a:pt x="405739" y="474332"/>
                  </a:lnTo>
                  <a:lnTo>
                    <a:pt x="405739" y="499008"/>
                  </a:lnTo>
                  <a:lnTo>
                    <a:pt x="451853" y="499008"/>
                  </a:lnTo>
                  <a:lnTo>
                    <a:pt x="451853" y="474332"/>
                  </a:lnTo>
                  <a:close/>
                </a:path>
                <a:path w="581660" h="499110">
                  <a:moveTo>
                    <a:pt x="451853" y="300837"/>
                  </a:moveTo>
                  <a:lnTo>
                    <a:pt x="405739" y="300837"/>
                  </a:lnTo>
                  <a:lnTo>
                    <a:pt x="405739" y="325513"/>
                  </a:lnTo>
                  <a:lnTo>
                    <a:pt x="451853" y="325513"/>
                  </a:lnTo>
                  <a:lnTo>
                    <a:pt x="451853" y="300837"/>
                  </a:lnTo>
                  <a:close/>
                </a:path>
                <a:path w="581660" h="499110">
                  <a:moveTo>
                    <a:pt x="520966" y="474332"/>
                  </a:moveTo>
                  <a:lnTo>
                    <a:pt x="474853" y="474332"/>
                  </a:lnTo>
                  <a:lnTo>
                    <a:pt x="474853" y="499008"/>
                  </a:lnTo>
                  <a:lnTo>
                    <a:pt x="520966" y="499008"/>
                  </a:lnTo>
                  <a:lnTo>
                    <a:pt x="520966" y="474332"/>
                  </a:lnTo>
                  <a:close/>
                </a:path>
                <a:path w="581660" h="499110">
                  <a:moveTo>
                    <a:pt x="520966" y="347116"/>
                  </a:moveTo>
                  <a:lnTo>
                    <a:pt x="474853" y="347116"/>
                  </a:lnTo>
                  <a:lnTo>
                    <a:pt x="474853" y="371792"/>
                  </a:lnTo>
                  <a:lnTo>
                    <a:pt x="520966" y="371792"/>
                  </a:lnTo>
                  <a:lnTo>
                    <a:pt x="520966" y="347116"/>
                  </a:lnTo>
                  <a:close/>
                </a:path>
                <a:path w="581660" h="499110">
                  <a:moveTo>
                    <a:pt x="520966" y="300837"/>
                  </a:moveTo>
                  <a:lnTo>
                    <a:pt x="474853" y="300837"/>
                  </a:lnTo>
                  <a:lnTo>
                    <a:pt x="474853" y="325513"/>
                  </a:lnTo>
                  <a:lnTo>
                    <a:pt x="520966" y="325513"/>
                  </a:lnTo>
                  <a:lnTo>
                    <a:pt x="520966" y="300837"/>
                  </a:lnTo>
                  <a:close/>
                </a:path>
                <a:path w="581660" h="499110">
                  <a:moveTo>
                    <a:pt x="520966" y="173494"/>
                  </a:moveTo>
                  <a:lnTo>
                    <a:pt x="474853" y="173494"/>
                  </a:lnTo>
                  <a:lnTo>
                    <a:pt x="474853" y="198170"/>
                  </a:lnTo>
                  <a:lnTo>
                    <a:pt x="520966" y="198170"/>
                  </a:lnTo>
                  <a:lnTo>
                    <a:pt x="520966" y="173494"/>
                  </a:lnTo>
                  <a:close/>
                </a:path>
                <a:path w="581660" h="499110">
                  <a:moveTo>
                    <a:pt x="581037" y="462000"/>
                  </a:moveTo>
                  <a:lnTo>
                    <a:pt x="556310" y="462000"/>
                  </a:lnTo>
                  <a:lnTo>
                    <a:pt x="556310" y="474332"/>
                  </a:lnTo>
                  <a:lnTo>
                    <a:pt x="543953" y="474332"/>
                  </a:lnTo>
                  <a:lnTo>
                    <a:pt x="543953" y="499021"/>
                  </a:lnTo>
                  <a:lnTo>
                    <a:pt x="568680" y="499021"/>
                  </a:lnTo>
                  <a:lnTo>
                    <a:pt x="575500" y="499021"/>
                  </a:lnTo>
                  <a:lnTo>
                    <a:pt x="581037" y="493483"/>
                  </a:lnTo>
                  <a:lnTo>
                    <a:pt x="581037" y="462000"/>
                  </a:lnTo>
                  <a:close/>
                </a:path>
                <a:path w="581660" h="499110">
                  <a:moveTo>
                    <a:pt x="581037" y="403504"/>
                  </a:moveTo>
                  <a:lnTo>
                    <a:pt x="556323" y="403504"/>
                  </a:lnTo>
                  <a:lnTo>
                    <a:pt x="556323" y="442493"/>
                  </a:lnTo>
                  <a:lnTo>
                    <a:pt x="581037" y="442493"/>
                  </a:lnTo>
                  <a:lnTo>
                    <a:pt x="581037" y="403504"/>
                  </a:lnTo>
                  <a:close/>
                </a:path>
                <a:path w="581660" h="499110">
                  <a:moveTo>
                    <a:pt x="581037" y="352640"/>
                  </a:moveTo>
                  <a:lnTo>
                    <a:pt x="575500" y="347116"/>
                  </a:lnTo>
                  <a:lnTo>
                    <a:pt x="543953" y="347116"/>
                  </a:lnTo>
                  <a:lnTo>
                    <a:pt x="543953" y="371792"/>
                  </a:lnTo>
                  <a:lnTo>
                    <a:pt x="556310" y="371792"/>
                  </a:lnTo>
                  <a:lnTo>
                    <a:pt x="556310" y="384136"/>
                  </a:lnTo>
                  <a:lnTo>
                    <a:pt x="581037" y="384136"/>
                  </a:lnTo>
                  <a:lnTo>
                    <a:pt x="581037" y="352640"/>
                  </a:lnTo>
                  <a:close/>
                </a:path>
                <a:path w="581660" h="499110">
                  <a:moveTo>
                    <a:pt x="581037" y="288493"/>
                  </a:moveTo>
                  <a:lnTo>
                    <a:pt x="556310" y="288493"/>
                  </a:lnTo>
                  <a:lnTo>
                    <a:pt x="556310" y="300837"/>
                  </a:lnTo>
                  <a:lnTo>
                    <a:pt x="543953" y="300837"/>
                  </a:lnTo>
                  <a:lnTo>
                    <a:pt x="543953" y="325513"/>
                  </a:lnTo>
                  <a:lnTo>
                    <a:pt x="568680" y="325513"/>
                  </a:lnTo>
                  <a:lnTo>
                    <a:pt x="575500" y="325513"/>
                  </a:lnTo>
                  <a:lnTo>
                    <a:pt x="581037" y="319989"/>
                  </a:lnTo>
                  <a:lnTo>
                    <a:pt x="581037" y="288493"/>
                  </a:lnTo>
                  <a:close/>
                </a:path>
                <a:path w="581660" h="499110">
                  <a:moveTo>
                    <a:pt x="581037" y="230009"/>
                  </a:moveTo>
                  <a:lnTo>
                    <a:pt x="556323" y="230009"/>
                  </a:lnTo>
                  <a:lnTo>
                    <a:pt x="556323" y="268998"/>
                  </a:lnTo>
                  <a:lnTo>
                    <a:pt x="581037" y="268998"/>
                  </a:lnTo>
                  <a:lnTo>
                    <a:pt x="581037" y="230009"/>
                  </a:lnTo>
                  <a:close/>
                </a:path>
                <a:path w="581660" h="499110">
                  <a:moveTo>
                    <a:pt x="581037" y="179019"/>
                  </a:moveTo>
                  <a:lnTo>
                    <a:pt x="575500" y="173494"/>
                  </a:lnTo>
                  <a:lnTo>
                    <a:pt x="543953" y="173494"/>
                  </a:lnTo>
                  <a:lnTo>
                    <a:pt x="543953" y="198170"/>
                  </a:lnTo>
                  <a:lnTo>
                    <a:pt x="556310" y="198170"/>
                  </a:lnTo>
                  <a:lnTo>
                    <a:pt x="556310" y="210515"/>
                  </a:lnTo>
                  <a:lnTo>
                    <a:pt x="581037" y="210515"/>
                  </a:lnTo>
                  <a:lnTo>
                    <a:pt x="581037" y="179019"/>
                  </a:lnTo>
                  <a:close/>
                </a:path>
                <a:path w="581660" h="499110">
                  <a:moveTo>
                    <a:pt x="581037" y="5524"/>
                  </a:moveTo>
                  <a:lnTo>
                    <a:pt x="575500" y="0"/>
                  </a:lnTo>
                  <a:lnTo>
                    <a:pt x="556310" y="0"/>
                  </a:lnTo>
                  <a:lnTo>
                    <a:pt x="556310" y="24676"/>
                  </a:lnTo>
                  <a:lnTo>
                    <a:pt x="556310" y="127215"/>
                  </a:lnTo>
                  <a:lnTo>
                    <a:pt x="24726" y="127215"/>
                  </a:lnTo>
                  <a:lnTo>
                    <a:pt x="24726" y="24676"/>
                  </a:lnTo>
                  <a:lnTo>
                    <a:pt x="556310" y="24676"/>
                  </a:lnTo>
                  <a:lnTo>
                    <a:pt x="556310" y="0"/>
                  </a:lnTo>
                  <a:lnTo>
                    <a:pt x="5537" y="0"/>
                  </a:lnTo>
                  <a:lnTo>
                    <a:pt x="0" y="5524"/>
                  </a:lnTo>
                  <a:lnTo>
                    <a:pt x="0" y="146367"/>
                  </a:lnTo>
                  <a:lnTo>
                    <a:pt x="5537" y="151904"/>
                  </a:lnTo>
                  <a:lnTo>
                    <a:pt x="575500" y="151904"/>
                  </a:lnTo>
                  <a:lnTo>
                    <a:pt x="581037" y="146367"/>
                  </a:lnTo>
                  <a:lnTo>
                    <a:pt x="581037" y="127215"/>
                  </a:lnTo>
                  <a:lnTo>
                    <a:pt x="581037" y="24676"/>
                  </a:lnTo>
                  <a:lnTo>
                    <a:pt x="581037" y="5524"/>
                  </a:lnTo>
                  <a:close/>
                </a:path>
              </a:pathLst>
            </a:custGeom>
            <a:solidFill>
              <a:srgbClr val="FF4F8A"/>
            </a:solidFill>
          </p:spPr>
          <p:txBody>
            <a:bodyPr wrap="square" lIns="0" tIns="0" rIns="0" bIns="0" rtlCol="0"/>
            <a:lstStyle/>
            <a:p>
              <a:endParaRPr/>
            </a:p>
          </p:txBody>
        </p:sp>
        <p:pic>
          <p:nvPicPr>
            <p:cNvPr id="38" name="object 38"/>
            <p:cNvPicPr/>
            <p:nvPr/>
          </p:nvPicPr>
          <p:blipFill>
            <a:blip r:embed="rId8" cstate="print"/>
            <a:stretch>
              <a:fillRect/>
            </a:stretch>
          </p:blipFill>
          <p:spPr>
            <a:xfrm>
              <a:off x="9624836" y="5691034"/>
              <a:ext cx="116332" cy="117227"/>
            </a:xfrm>
            <a:prstGeom prst="rect">
              <a:avLst/>
            </a:prstGeom>
          </p:spPr>
        </p:pic>
        <p:pic>
          <p:nvPicPr>
            <p:cNvPr id="39" name="object 39"/>
            <p:cNvPicPr/>
            <p:nvPr/>
          </p:nvPicPr>
          <p:blipFill>
            <a:blip r:embed="rId9" cstate="print"/>
            <a:stretch>
              <a:fillRect/>
            </a:stretch>
          </p:blipFill>
          <p:spPr>
            <a:xfrm>
              <a:off x="9785303" y="5633161"/>
              <a:ext cx="129560" cy="129320"/>
            </a:xfrm>
            <a:prstGeom prst="rect">
              <a:avLst/>
            </a:prstGeom>
          </p:spPr>
        </p:pic>
        <p:pic>
          <p:nvPicPr>
            <p:cNvPr id="40" name="object 40"/>
            <p:cNvPicPr/>
            <p:nvPr/>
          </p:nvPicPr>
          <p:blipFill>
            <a:blip r:embed="rId4" cstate="print"/>
            <a:stretch>
              <a:fillRect/>
            </a:stretch>
          </p:blipFill>
          <p:spPr>
            <a:xfrm>
              <a:off x="9588254" y="5523424"/>
              <a:ext cx="141527" cy="122817"/>
            </a:xfrm>
            <a:prstGeom prst="rect">
              <a:avLst/>
            </a:prstGeom>
          </p:spPr>
        </p:pic>
        <p:sp>
          <p:nvSpPr>
            <p:cNvPr id="41" name="object 41"/>
            <p:cNvSpPr/>
            <p:nvPr/>
          </p:nvSpPr>
          <p:spPr>
            <a:xfrm>
              <a:off x="9496781" y="5297652"/>
              <a:ext cx="559435" cy="580390"/>
            </a:xfrm>
            <a:custGeom>
              <a:avLst/>
              <a:gdLst/>
              <a:ahLst/>
              <a:cxnLst/>
              <a:rect l="l" t="t" r="r" b="b"/>
              <a:pathLst>
                <a:path w="559434" h="580389">
                  <a:moveTo>
                    <a:pt x="558939" y="326275"/>
                  </a:moveTo>
                  <a:lnTo>
                    <a:pt x="557657" y="319595"/>
                  </a:lnTo>
                  <a:lnTo>
                    <a:pt x="552221" y="307505"/>
                  </a:lnTo>
                  <a:lnTo>
                    <a:pt x="540423" y="294652"/>
                  </a:lnTo>
                  <a:lnTo>
                    <a:pt x="533044" y="289115"/>
                  </a:lnTo>
                  <a:lnTo>
                    <a:pt x="533044" y="322808"/>
                  </a:lnTo>
                  <a:lnTo>
                    <a:pt x="513397" y="322808"/>
                  </a:lnTo>
                  <a:lnTo>
                    <a:pt x="495287" y="318338"/>
                  </a:lnTo>
                  <a:lnTo>
                    <a:pt x="498424" y="295440"/>
                  </a:lnTo>
                  <a:lnTo>
                    <a:pt x="507720" y="300901"/>
                  </a:lnTo>
                  <a:lnTo>
                    <a:pt x="522465" y="311454"/>
                  </a:lnTo>
                  <a:lnTo>
                    <a:pt x="530136" y="318668"/>
                  </a:lnTo>
                  <a:lnTo>
                    <a:pt x="533044" y="322808"/>
                  </a:lnTo>
                  <a:lnTo>
                    <a:pt x="533044" y="289115"/>
                  </a:lnTo>
                  <a:lnTo>
                    <a:pt x="521792" y="280670"/>
                  </a:lnTo>
                  <a:lnTo>
                    <a:pt x="502069" y="268909"/>
                  </a:lnTo>
                  <a:lnTo>
                    <a:pt x="520687" y="133515"/>
                  </a:lnTo>
                  <a:lnTo>
                    <a:pt x="525386" y="99339"/>
                  </a:lnTo>
                  <a:lnTo>
                    <a:pt x="526719" y="92519"/>
                  </a:lnTo>
                  <a:lnTo>
                    <a:pt x="522541" y="86360"/>
                  </a:lnTo>
                  <a:lnTo>
                    <a:pt x="514400" y="66751"/>
                  </a:lnTo>
                  <a:lnTo>
                    <a:pt x="500037" y="55791"/>
                  </a:lnTo>
                  <a:lnTo>
                    <a:pt x="500037" y="91808"/>
                  </a:lnTo>
                  <a:lnTo>
                    <a:pt x="500037" y="95135"/>
                  </a:lnTo>
                  <a:lnTo>
                    <a:pt x="494474" y="100914"/>
                  </a:lnTo>
                  <a:lnTo>
                    <a:pt x="494474" y="133515"/>
                  </a:lnTo>
                  <a:lnTo>
                    <a:pt x="470420" y="311378"/>
                  </a:lnTo>
                  <a:lnTo>
                    <a:pt x="434035" y="299008"/>
                  </a:lnTo>
                  <a:lnTo>
                    <a:pt x="381469" y="278320"/>
                  </a:lnTo>
                  <a:lnTo>
                    <a:pt x="325056" y="253860"/>
                  </a:lnTo>
                  <a:lnTo>
                    <a:pt x="289458" y="237121"/>
                  </a:lnTo>
                  <a:lnTo>
                    <a:pt x="289280" y="236181"/>
                  </a:lnTo>
                  <a:lnTo>
                    <a:pt x="287642" y="228104"/>
                  </a:lnTo>
                  <a:lnTo>
                    <a:pt x="281889" y="219595"/>
                  </a:lnTo>
                  <a:lnTo>
                    <a:pt x="273367" y="213855"/>
                  </a:lnTo>
                  <a:lnTo>
                    <a:pt x="263893" y="211950"/>
                  </a:lnTo>
                  <a:lnTo>
                    <a:pt x="263893" y="236283"/>
                  </a:lnTo>
                  <a:lnTo>
                    <a:pt x="261645" y="240868"/>
                  </a:lnTo>
                  <a:lnTo>
                    <a:pt x="260705" y="240868"/>
                  </a:lnTo>
                  <a:lnTo>
                    <a:pt x="260769" y="237236"/>
                  </a:lnTo>
                  <a:lnTo>
                    <a:pt x="261759" y="236347"/>
                  </a:lnTo>
                  <a:lnTo>
                    <a:pt x="262928" y="236423"/>
                  </a:lnTo>
                  <a:lnTo>
                    <a:pt x="262928" y="236181"/>
                  </a:lnTo>
                  <a:lnTo>
                    <a:pt x="263093" y="236181"/>
                  </a:lnTo>
                  <a:lnTo>
                    <a:pt x="263893" y="236283"/>
                  </a:lnTo>
                  <a:lnTo>
                    <a:pt x="263893" y="211950"/>
                  </a:lnTo>
                  <a:lnTo>
                    <a:pt x="236093" y="238531"/>
                  </a:lnTo>
                  <a:lnTo>
                    <a:pt x="238201" y="248932"/>
                  </a:lnTo>
                  <a:lnTo>
                    <a:pt x="243954" y="257454"/>
                  </a:lnTo>
                  <a:lnTo>
                    <a:pt x="252488" y="263194"/>
                  </a:lnTo>
                  <a:lnTo>
                    <a:pt x="262928" y="265303"/>
                  </a:lnTo>
                  <a:lnTo>
                    <a:pt x="273342" y="263169"/>
                  </a:lnTo>
                  <a:lnTo>
                    <a:pt x="278714" y="259549"/>
                  </a:lnTo>
                  <a:lnTo>
                    <a:pt x="301256" y="270319"/>
                  </a:lnTo>
                  <a:lnTo>
                    <a:pt x="349783" y="292239"/>
                  </a:lnTo>
                  <a:lnTo>
                    <a:pt x="399783" y="312991"/>
                  </a:lnTo>
                  <a:lnTo>
                    <a:pt x="447967" y="330466"/>
                  </a:lnTo>
                  <a:lnTo>
                    <a:pt x="467118" y="335826"/>
                  </a:lnTo>
                  <a:lnTo>
                    <a:pt x="443293" y="512102"/>
                  </a:lnTo>
                  <a:lnTo>
                    <a:pt x="443293" y="513080"/>
                  </a:lnTo>
                  <a:lnTo>
                    <a:pt x="442150" y="515848"/>
                  </a:lnTo>
                  <a:lnTo>
                    <a:pt x="406755" y="535787"/>
                  </a:lnTo>
                  <a:lnTo>
                    <a:pt x="351167" y="549071"/>
                  </a:lnTo>
                  <a:lnTo>
                    <a:pt x="292138" y="555244"/>
                  </a:lnTo>
                  <a:lnTo>
                    <a:pt x="262432" y="555904"/>
                  </a:lnTo>
                  <a:lnTo>
                    <a:pt x="187540" y="551357"/>
                  </a:lnTo>
                  <a:lnTo>
                    <a:pt x="130556" y="540258"/>
                  </a:lnTo>
                  <a:lnTo>
                    <a:pt x="94284" y="526440"/>
                  </a:lnTo>
                  <a:lnTo>
                    <a:pt x="81559" y="513702"/>
                  </a:lnTo>
                  <a:lnTo>
                    <a:pt x="81559" y="512102"/>
                  </a:lnTo>
                  <a:lnTo>
                    <a:pt x="30873" y="132892"/>
                  </a:lnTo>
                  <a:lnTo>
                    <a:pt x="41706" y="137845"/>
                  </a:lnTo>
                  <a:lnTo>
                    <a:pt x="49034" y="142163"/>
                  </a:lnTo>
                  <a:lnTo>
                    <a:pt x="57048" y="144856"/>
                  </a:lnTo>
                  <a:lnTo>
                    <a:pt x="64770" y="148374"/>
                  </a:lnTo>
                  <a:lnTo>
                    <a:pt x="84480" y="154051"/>
                  </a:lnTo>
                  <a:lnTo>
                    <a:pt x="93167" y="156946"/>
                  </a:lnTo>
                  <a:lnTo>
                    <a:pt x="98031" y="157937"/>
                  </a:lnTo>
                  <a:lnTo>
                    <a:pt x="107556" y="160667"/>
                  </a:lnTo>
                  <a:lnTo>
                    <a:pt x="156552" y="169621"/>
                  </a:lnTo>
                  <a:lnTo>
                    <a:pt x="209067" y="175094"/>
                  </a:lnTo>
                  <a:lnTo>
                    <a:pt x="262432" y="176949"/>
                  </a:lnTo>
                  <a:lnTo>
                    <a:pt x="315836" y="175158"/>
                  </a:lnTo>
                  <a:lnTo>
                    <a:pt x="368452" y="169837"/>
                  </a:lnTo>
                  <a:lnTo>
                    <a:pt x="417563" y="161061"/>
                  </a:lnTo>
                  <a:lnTo>
                    <a:pt x="430898" y="157302"/>
                  </a:lnTo>
                  <a:lnTo>
                    <a:pt x="432600" y="156946"/>
                  </a:lnTo>
                  <a:lnTo>
                    <a:pt x="435203" y="156083"/>
                  </a:lnTo>
                  <a:lnTo>
                    <a:pt x="450850" y="151650"/>
                  </a:lnTo>
                  <a:lnTo>
                    <a:pt x="460476" y="148932"/>
                  </a:lnTo>
                  <a:lnTo>
                    <a:pt x="471551" y="143916"/>
                  </a:lnTo>
                  <a:lnTo>
                    <a:pt x="476770" y="142163"/>
                  </a:lnTo>
                  <a:lnTo>
                    <a:pt x="481342" y="139471"/>
                  </a:lnTo>
                  <a:lnTo>
                    <a:pt x="494474" y="133515"/>
                  </a:lnTo>
                  <a:lnTo>
                    <a:pt x="494474" y="100914"/>
                  </a:lnTo>
                  <a:lnTo>
                    <a:pt x="485546" y="110159"/>
                  </a:lnTo>
                  <a:lnTo>
                    <a:pt x="452602" y="125323"/>
                  </a:lnTo>
                  <a:lnTo>
                    <a:pt x="403199" y="138620"/>
                  </a:lnTo>
                  <a:lnTo>
                    <a:pt x="339394" y="148043"/>
                  </a:lnTo>
                  <a:lnTo>
                    <a:pt x="263169" y="151650"/>
                  </a:lnTo>
                  <a:lnTo>
                    <a:pt x="186397" y="147993"/>
                  </a:lnTo>
                  <a:lnTo>
                    <a:pt x="122097" y="138404"/>
                  </a:lnTo>
                  <a:lnTo>
                    <a:pt x="101879" y="132892"/>
                  </a:lnTo>
                  <a:lnTo>
                    <a:pt x="72580" y="124917"/>
                  </a:lnTo>
                  <a:lnTo>
                    <a:pt x="39878" y="109613"/>
                  </a:lnTo>
                  <a:lnTo>
                    <a:pt x="26060" y="94526"/>
                  </a:lnTo>
                  <a:lnTo>
                    <a:pt x="25476" y="91579"/>
                  </a:lnTo>
                  <a:lnTo>
                    <a:pt x="37414" y="75628"/>
                  </a:lnTo>
                  <a:lnTo>
                    <a:pt x="69862" y="57835"/>
                  </a:lnTo>
                  <a:lnTo>
                    <a:pt x="120027" y="41414"/>
                  </a:lnTo>
                  <a:lnTo>
                    <a:pt x="185254" y="29362"/>
                  </a:lnTo>
                  <a:lnTo>
                    <a:pt x="262928" y="24676"/>
                  </a:lnTo>
                  <a:lnTo>
                    <a:pt x="340588" y="29362"/>
                  </a:lnTo>
                  <a:lnTo>
                    <a:pt x="405790" y="41414"/>
                  </a:lnTo>
                  <a:lnTo>
                    <a:pt x="455879" y="57835"/>
                  </a:lnTo>
                  <a:lnTo>
                    <a:pt x="488188" y="75628"/>
                  </a:lnTo>
                  <a:lnTo>
                    <a:pt x="500037" y="91808"/>
                  </a:lnTo>
                  <a:lnTo>
                    <a:pt x="500037" y="55791"/>
                  </a:lnTo>
                  <a:lnTo>
                    <a:pt x="441071" y="25819"/>
                  </a:lnTo>
                  <a:lnTo>
                    <a:pt x="386803" y="11874"/>
                  </a:lnTo>
                  <a:lnTo>
                    <a:pt x="326364" y="3060"/>
                  </a:lnTo>
                  <a:lnTo>
                    <a:pt x="263918" y="0"/>
                  </a:lnTo>
                  <a:lnTo>
                    <a:pt x="201383" y="3060"/>
                  </a:lnTo>
                  <a:lnTo>
                    <a:pt x="140741" y="11874"/>
                  </a:lnTo>
                  <a:lnTo>
                    <a:pt x="86207" y="25819"/>
                  </a:lnTo>
                  <a:lnTo>
                    <a:pt x="42011" y="44310"/>
                  </a:lnTo>
                  <a:lnTo>
                    <a:pt x="4178" y="86321"/>
                  </a:lnTo>
                  <a:lnTo>
                    <a:pt x="0" y="92519"/>
                  </a:lnTo>
                  <a:lnTo>
                    <a:pt x="1333" y="99339"/>
                  </a:lnTo>
                  <a:lnTo>
                    <a:pt x="57340" y="514070"/>
                  </a:lnTo>
                  <a:lnTo>
                    <a:pt x="71755" y="539356"/>
                  </a:lnTo>
                  <a:lnTo>
                    <a:pt x="107645" y="557999"/>
                  </a:lnTo>
                  <a:lnTo>
                    <a:pt x="156895" y="570598"/>
                  </a:lnTo>
                  <a:lnTo>
                    <a:pt x="211366" y="577723"/>
                  </a:lnTo>
                  <a:lnTo>
                    <a:pt x="262928" y="579970"/>
                  </a:lnTo>
                  <a:lnTo>
                    <a:pt x="294030" y="579285"/>
                  </a:lnTo>
                  <a:lnTo>
                    <a:pt x="355854" y="572871"/>
                  </a:lnTo>
                  <a:lnTo>
                    <a:pt x="396227" y="564743"/>
                  </a:lnTo>
                  <a:lnTo>
                    <a:pt x="423976" y="555904"/>
                  </a:lnTo>
                  <a:lnTo>
                    <a:pt x="425005" y="555536"/>
                  </a:lnTo>
                  <a:lnTo>
                    <a:pt x="465594" y="525843"/>
                  </a:lnTo>
                  <a:lnTo>
                    <a:pt x="491947" y="342633"/>
                  </a:lnTo>
                  <a:lnTo>
                    <a:pt x="525754" y="346989"/>
                  </a:lnTo>
                  <a:lnTo>
                    <a:pt x="557110" y="333171"/>
                  </a:lnTo>
                  <a:lnTo>
                    <a:pt x="558939" y="326275"/>
                  </a:lnTo>
                  <a:close/>
                </a:path>
              </a:pathLst>
            </a:custGeom>
            <a:solidFill>
              <a:srgbClr val="6CAD3D"/>
            </a:solidFill>
          </p:spPr>
          <p:txBody>
            <a:bodyPr wrap="square" lIns="0" tIns="0" rIns="0" bIns="0" rtlCol="0"/>
            <a:lstStyle/>
            <a:p>
              <a:endParaRPr/>
            </a:p>
          </p:txBody>
        </p:sp>
        <p:sp>
          <p:nvSpPr>
            <p:cNvPr id="42" name="object 42"/>
            <p:cNvSpPr/>
            <p:nvPr/>
          </p:nvSpPr>
          <p:spPr>
            <a:xfrm>
              <a:off x="7899272" y="5657469"/>
              <a:ext cx="344170" cy="0"/>
            </a:xfrm>
            <a:custGeom>
              <a:avLst/>
              <a:gdLst/>
              <a:ahLst/>
              <a:cxnLst/>
              <a:rect l="l" t="t" r="r" b="b"/>
              <a:pathLst>
                <a:path w="344170">
                  <a:moveTo>
                    <a:pt x="0" y="0"/>
                  </a:moveTo>
                  <a:lnTo>
                    <a:pt x="344030" y="0"/>
                  </a:lnTo>
                </a:path>
              </a:pathLst>
            </a:custGeom>
            <a:ln w="12954">
              <a:solidFill>
                <a:srgbClr val="8FA7C4"/>
              </a:solidFill>
            </a:ln>
          </p:spPr>
          <p:txBody>
            <a:bodyPr wrap="square" lIns="0" tIns="0" rIns="0" bIns="0" rtlCol="0"/>
            <a:lstStyle/>
            <a:p>
              <a:endParaRPr/>
            </a:p>
          </p:txBody>
        </p:sp>
        <p:sp>
          <p:nvSpPr>
            <p:cNvPr id="43" name="object 43"/>
            <p:cNvSpPr/>
            <p:nvPr/>
          </p:nvSpPr>
          <p:spPr>
            <a:xfrm>
              <a:off x="8192507" y="5613016"/>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sp>
          <p:nvSpPr>
            <p:cNvPr id="44" name="object 44"/>
            <p:cNvSpPr/>
            <p:nvPr/>
          </p:nvSpPr>
          <p:spPr>
            <a:xfrm>
              <a:off x="5854691" y="5665919"/>
              <a:ext cx="1272540" cy="6985"/>
            </a:xfrm>
            <a:custGeom>
              <a:avLst/>
              <a:gdLst/>
              <a:ahLst/>
              <a:cxnLst/>
              <a:rect l="l" t="t" r="r" b="b"/>
              <a:pathLst>
                <a:path w="1272540" h="6985">
                  <a:moveTo>
                    <a:pt x="1272044" y="6616"/>
                  </a:moveTo>
                  <a:lnTo>
                    <a:pt x="0" y="0"/>
                  </a:lnTo>
                </a:path>
              </a:pathLst>
            </a:custGeom>
            <a:ln w="12954">
              <a:solidFill>
                <a:srgbClr val="8FA7C4"/>
              </a:solidFill>
            </a:ln>
          </p:spPr>
          <p:txBody>
            <a:bodyPr wrap="square" lIns="0" tIns="0" rIns="0" bIns="0" rtlCol="0"/>
            <a:lstStyle/>
            <a:p>
              <a:endParaRPr/>
            </a:p>
          </p:txBody>
        </p:sp>
        <p:sp>
          <p:nvSpPr>
            <p:cNvPr id="45" name="object 45"/>
            <p:cNvSpPr/>
            <p:nvPr/>
          </p:nvSpPr>
          <p:spPr>
            <a:xfrm>
              <a:off x="5854691" y="5621867"/>
              <a:ext cx="76835" cy="88900"/>
            </a:xfrm>
            <a:custGeom>
              <a:avLst/>
              <a:gdLst/>
              <a:ahLst/>
              <a:cxnLst/>
              <a:rect l="l" t="t" r="r" b="b"/>
              <a:pathLst>
                <a:path w="76835" h="88900">
                  <a:moveTo>
                    <a:pt x="75971" y="88900"/>
                  </a:moveTo>
                  <a:lnTo>
                    <a:pt x="0" y="44056"/>
                  </a:lnTo>
                  <a:lnTo>
                    <a:pt x="76441" y="0"/>
                  </a:lnTo>
                </a:path>
              </a:pathLst>
            </a:custGeom>
            <a:ln w="12953">
              <a:solidFill>
                <a:srgbClr val="8FA7C4"/>
              </a:solidFill>
            </a:ln>
          </p:spPr>
          <p:txBody>
            <a:bodyPr wrap="square" lIns="0" tIns="0" rIns="0" bIns="0" rtlCol="0"/>
            <a:lstStyle/>
            <a:p>
              <a:endParaRPr/>
            </a:p>
          </p:txBody>
        </p:sp>
        <p:sp>
          <p:nvSpPr>
            <p:cNvPr id="46" name="object 46"/>
            <p:cNvSpPr/>
            <p:nvPr/>
          </p:nvSpPr>
          <p:spPr>
            <a:xfrm>
              <a:off x="7050308" y="5627693"/>
              <a:ext cx="76835" cy="88900"/>
            </a:xfrm>
            <a:custGeom>
              <a:avLst/>
              <a:gdLst/>
              <a:ahLst/>
              <a:cxnLst/>
              <a:rect l="l" t="t" r="r" b="b"/>
              <a:pathLst>
                <a:path w="76834" h="88900">
                  <a:moveTo>
                    <a:pt x="457" y="0"/>
                  </a:moveTo>
                  <a:lnTo>
                    <a:pt x="76428" y="44843"/>
                  </a:lnTo>
                  <a:lnTo>
                    <a:pt x="0" y="88900"/>
                  </a:lnTo>
                </a:path>
              </a:pathLst>
            </a:custGeom>
            <a:ln w="12954">
              <a:solidFill>
                <a:srgbClr val="8FA7C4"/>
              </a:solidFill>
            </a:ln>
          </p:spPr>
          <p:txBody>
            <a:bodyPr wrap="square" lIns="0" tIns="0" rIns="0" bIns="0" rtlCol="0"/>
            <a:lstStyle/>
            <a:p>
              <a:endParaRPr/>
            </a:p>
          </p:txBody>
        </p:sp>
        <p:sp>
          <p:nvSpPr>
            <p:cNvPr id="47" name="object 47"/>
            <p:cNvSpPr/>
            <p:nvPr/>
          </p:nvSpPr>
          <p:spPr>
            <a:xfrm>
              <a:off x="8561758" y="5424906"/>
              <a:ext cx="314325" cy="394970"/>
            </a:xfrm>
            <a:custGeom>
              <a:avLst/>
              <a:gdLst/>
              <a:ahLst/>
              <a:cxnLst/>
              <a:rect l="l" t="t" r="r" b="b"/>
              <a:pathLst>
                <a:path w="314325" h="394970">
                  <a:moveTo>
                    <a:pt x="203263" y="394907"/>
                  </a:moveTo>
                  <a:lnTo>
                    <a:pt x="198880" y="392168"/>
                  </a:lnTo>
                  <a:lnTo>
                    <a:pt x="196818" y="387836"/>
                  </a:lnTo>
                  <a:lnTo>
                    <a:pt x="65441" y="105751"/>
                  </a:lnTo>
                  <a:lnTo>
                    <a:pt x="5531" y="105751"/>
                  </a:lnTo>
                  <a:lnTo>
                    <a:pt x="0" y="100223"/>
                  </a:lnTo>
                  <a:lnTo>
                    <a:pt x="0" y="5528"/>
                  </a:lnTo>
                  <a:lnTo>
                    <a:pt x="5531" y="0"/>
                  </a:lnTo>
                  <a:lnTo>
                    <a:pt x="129524" y="0"/>
                  </a:lnTo>
                  <a:lnTo>
                    <a:pt x="134253" y="86"/>
                  </a:lnTo>
                  <a:lnTo>
                    <a:pt x="138525" y="2862"/>
                  </a:lnTo>
                  <a:lnTo>
                    <a:pt x="148666" y="24679"/>
                  </a:lnTo>
                  <a:lnTo>
                    <a:pt x="24818" y="24679"/>
                  </a:lnTo>
                  <a:lnTo>
                    <a:pt x="24818" y="81071"/>
                  </a:lnTo>
                  <a:lnTo>
                    <a:pt x="78190" y="81071"/>
                  </a:lnTo>
                  <a:lnTo>
                    <a:pt x="82554" y="83860"/>
                  </a:lnTo>
                  <a:lnTo>
                    <a:pt x="215339" y="370191"/>
                  </a:lnTo>
                  <a:lnTo>
                    <a:pt x="314118" y="370191"/>
                  </a:lnTo>
                  <a:lnTo>
                    <a:pt x="314118" y="389342"/>
                  </a:lnTo>
                  <a:lnTo>
                    <a:pt x="308587" y="394870"/>
                  </a:lnTo>
                  <a:lnTo>
                    <a:pt x="208054" y="394870"/>
                  </a:lnTo>
                  <a:lnTo>
                    <a:pt x="203263" y="394907"/>
                  </a:lnTo>
                  <a:close/>
                </a:path>
                <a:path w="314325" h="394970">
                  <a:moveTo>
                    <a:pt x="314118" y="370191"/>
                  </a:moveTo>
                  <a:lnTo>
                    <a:pt x="289424" y="370191"/>
                  </a:lnTo>
                  <a:lnTo>
                    <a:pt x="289424" y="313921"/>
                  </a:lnTo>
                  <a:lnTo>
                    <a:pt x="259141" y="313921"/>
                  </a:lnTo>
                  <a:lnTo>
                    <a:pt x="254777" y="311133"/>
                  </a:lnTo>
                  <a:lnTo>
                    <a:pt x="121745" y="24679"/>
                  </a:lnTo>
                  <a:lnTo>
                    <a:pt x="148666" y="24679"/>
                  </a:lnTo>
                  <a:lnTo>
                    <a:pt x="271643" y="289242"/>
                  </a:lnTo>
                  <a:lnTo>
                    <a:pt x="308587" y="289242"/>
                  </a:lnTo>
                  <a:lnTo>
                    <a:pt x="314118" y="294770"/>
                  </a:lnTo>
                  <a:lnTo>
                    <a:pt x="314118" y="313921"/>
                  </a:lnTo>
                  <a:lnTo>
                    <a:pt x="289424" y="313921"/>
                  </a:lnTo>
                  <a:lnTo>
                    <a:pt x="314118" y="313934"/>
                  </a:lnTo>
                  <a:lnTo>
                    <a:pt x="314118" y="370191"/>
                  </a:lnTo>
                  <a:close/>
                </a:path>
              </a:pathLst>
            </a:custGeom>
            <a:solidFill>
              <a:srgbClr val="FF9900"/>
            </a:solidFill>
          </p:spPr>
          <p:txBody>
            <a:bodyPr wrap="square" lIns="0" tIns="0" rIns="0" bIns="0" rtlCol="0"/>
            <a:lstStyle/>
            <a:p>
              <a:endParaRPr/>
            </a:p>
          </p:txBody>
        </p:sp>
        <p:pic>
          <p:nvPicPr>
            <p:cNvPr id="48" name="object 48"/>
            <p:cNvPicPr/>
            <p:nvPr/>
          </p:nvPicPr>
          <p:blipFill>
            <a:blip r:embed="rId7" cstate="print"/>
            <a:stretch>
              <a:fillRect/>
            </a:stretch>
          </p:blipFill>
          <p:spPr>
            <a:xfrm>
              <a:off x="8496206" y="5575685"/>
              <a:ext cx="180136" cy="244091"/>
            </a:xfrm>
            <a:prstGeom prst="rect">
              <a:avLst/>
            </a:prstGeom>
          </p:spPr>
        </p:pic>
        <p:sp>
          <p:nvSpPr>
            <p:cNvPr id="49" name="object 49"/>
            <p:cNvSpPr/>
            <p:nvPr/>
          </p:nvSpPr>
          <p:spPr>
            <a:xfrm>
              <a:off x="8399762" y="5355557"/>
              <a:ext cx="580390" cy="580390"/>
            </a:xfrm>
            <a:custGeom>
              <a:avLst/>
              <a:gdLst/>
              <a:ahLst/>
              <a:cxnLst/>
              <a:rect l="l" t="t" r="r" b="b"/>
              <a:pathLst>
                <a:path w="580390" h="580389">
                  <a:moveTo>
                    <a:pt x="290164" y="579965"/>
                  </a:moveTo>
                  <a:lnTo>
                    <a:pt x="243097" y="576170"/>
                  </a:lnTo>
                  <a:lnTo>
                    <a:pt x="198448" y="565182"/>
                  </a:lnTo>
                  <a:lnTo>
                    <a:pt x="156815" y="547599"/>
                  </a:lnTo>
                  <a:lnTo>
                    <a:pt x="118795" y="524017"/>
                  </a:lnTo>
                  <a:lnTo>
                    <a:pt x="84985" y="495033"/>
                  </a:lnTo>
                  <a:lnTo>
                    <a:pt x="55943" y="461179"/>
                  </a:lnTo>
                  <a:lnTo>
                    <a:pt x="32364" y="423195"/>
                  </a:lnTo>
                  <a:lnTo>
                    <a:pt x="14783" y="381604"/>
                  </a:lnTo>
                  <a:lnTo>
                    <a:pt x="3796" y="337001"/>
                  </a:lnTo>
                  <a:lnTo>
                    <a:pt x="0" y="289982"/>
                  </a:lnTo>
                  <a:lnTo>
                    <a:pt x="3797" y="242945"/>
                  </a:lnTo>
                  <a:lnTo>
                    <a:pt x="14792" y="198324"/>
                  </a:lnTo>
                  <a:lnTo>
                    <a:pt x="32386" y="156717"/>
                  </a:lnTo>
                  <a:lnTo>
                    <a:pt x="55983" y="118721"/>
                  </a:lnTo>
                  <a:lnTo>
                    <a:pt x="84985" y="84932"/>
                  </a:lnTo>
                  <a:lnTo>
                    <a:pt x="118795" y="55948"/>
                  </a:lnTo>
                  <a:lnTo>
                    <a:pt x="156815" y="32366"/>
                  </a:lnTo>
                  <a:lnTo>
                    <a:pt x="198448" y="14783"/>
                  </a:lnTo>
                  <a:lnTo>
                    <a:pt x="243097" y="3795"/>
                  </a:lnTo>
                  <a:lnTo>
                    <a:pt x="290164" y="0"/>
                  </a:lnTo>
                  <a:lnTo>
                    <a:pt x="337232" y="3795"/>
                  </a:lnTo>
                  <a:lnTo>
                    <a:pt x="381880" y="14783"/>
                  </a:lnTo>
                  <a:lnTo>
                    <a:pt x="405312" y="24679"/>
                  </a:lnTo>
                  <a:lnTo>
                    <a:pt x="290164" y="24679"/>
                  </a:lnTo>
                  <a:lnTo>
                    <a:pt x="242446" y="28953"/>
                  </a:lnTo>
                  <a:lnTo>
                    <a:pt x="197534" y="41277"/>
                  </a:lnTo>
                  <a:lnTo>
                    <a:pt x="156177" y="60901"/>
                  </a:lnTo>
                  <a:lnTo>
                    <a:pt x="119126" y="87075"/>
                  </a:lnTo>
                  <a:lnTo>
                    <a:pt x="87130" y="119051"/>
                  </a:lnTo>
                  <a:lnTo>
                    <a:pt x="60939" y="156079"/>
                  </a:lnTo>
                  <a:lnTo>
                    <a:pt x="41287" y="197469"/>
                  </a:lnTo>
                  <a:lnTo>
                    <a:pt x="28972" y="242294"/>
                  </a:lnTo>
                  <a:lnTo>
                    <a:pt x="24694" y="289982"/>
                  </a:lnTo>
                  <a:lnTo>
                    <a:pt x="28972" y="337671"/>
                  </a:lnTo>
                  <a:lnTo>
                    <a:pt x="41303" y="382555"/>
                  </a:lnTo>
                  <a:lnTo>
                    <a:pt x="60939" y="423886"/>
                  </a:lnTo>
                  <a:lnTo>
                    <a:pt x="87130" y="460914"/>
                  </a:lnTo>
                  <a:lnTo>
                    <a:pt x="119126" y="492889"/>
                  </a:lnTo>
                  <a:lnTo>
                    <a:pt x="156177" y="519064"/>
                  </a:lnTo>
                  <a:lnTo>
                    <a:pt x="197534" y="538688"/>
                  </a:lnTo>
                  <a:lnTo>
                    <a:pt x="242446" y="551012"/>
                  </a:lnTo>
                  <a:lnTo>
                    <a:pt x="290164" y="555286"/>
                  </a:lnTo>
                  <a:lnTo>
                    <a:pt x="405111" y="555286"/>
                  </a:lnTo>
                  <a:lnTo>
                    <a:pt x="381844" y="565124"/>
                  </a:lnTo>
                  <a:lnTo>
                    <a:pt x="337213" y="576136"/>
                  </a:lnTo>
                  <a:lnTo>
                    <a:pt x="290164" y="579965"/>
                  </a:lnTo>
                  <a:close/>
                </a:path>
                <a:path w="580390" h="580389">
                  <a:moveTo>
                    <a:pt x="405111" y="555286"/>
                  </a:moveTo>
                  <a:lnTo>
                    <a:pt x="290164" y="555286"/>
                  </a:lnTo>
                  <a:lnTo>
                    <a:pt x="337883" y="551012"/>
                  </a:lnTo>
                  <a:lnTo>
                    <a:pt x="382795" y="538688"/>
                  </a:lnTo>
                  <a:lnTo>
                    <a:pt x="424151" y="519064"/>
                  </a:lnTo>
                  <a:lnTo>
                    <a:pt x="461203" y="492889"/>
                  </a:lnTo>
                  <a:lnTo>
                    <a:pt x="493199" y="460914"/>
                  </a:lnTo>
                  <a:lnTo>
                    <a:pt x="519390" y="423886"/>
                  </a:lnTo>
                  <a:lnTo>
                    <a:pt x="539026" y="382555"/>
                  </a:lnTo>
                  <a:lnTo>
                    <a:pt x="551357" y="337671"/>
                  </a:lnTo>
                  <a:lnTo>
                    <a:pt x="555634" y="289982"/>
                  </a:lnTo>
                  <a:lnTo>
                    <a:pt x="551291" y="242294"/>
                  </a:lnTo>
                  <a:lnTo>
                    <a:pt x="538903" y="197410"/>
                  </a:lnTo>
                  <a:lnTo>
                    <a:pt x="519277" y="156164"/>
                  </a:lnTo>
                  <a:lnTo>
                    <a:pt x="493084" y="119156"/>
                  </a:lnTo>
                  <a:lnTo>
                    <a:pt x="461098" y="87190"/>
                  </a:lnTo>
                  <a:lnTo>
                    <a:pt x="424066" y="61013"/>
                  </a:lnTo>
                  <a:lnTo>
                    <a:pt x="382736" y="41372"/>
                  </a:lnTo>
                  <a:lnTo>
                    <a:pt x="337853" y="29011"/>
                  </a:lnTo>
                  <a:lnTo>
                    <a:pt x="290164" y="24679"/>
                  </a:lnTo>
                  <a:lnTo>
                    <a:pt x="405312" y="24679"/>
                  </a:lnTo>
                  <a:lnTo>
                    <a:pt x="461534" y="55948"/>
                  </a:lnTo>
                  <a:lnTo>
                    <a:pt x="495343" y="84932"/>
                  </a:lnTo>
                  <a:lnTo>
                    <a:pt x="524345" y="118721"/>
                  </a:lnTo>
                  <a:lnTo>
                    <a:pt x="547942" y="156717"/>
                  </a:lnTo>
                  <a:lnTo>
                    <a:pt x="565537" y="198324"/>
                  </a:lnTo>
                  <a:lnTo>
                    <a:pt x="576532" y="242945"/>
                  </a:lnTo>
                  <a:lnTo>
                    <a:pt x="580329" y="289982"/>
                  </a:lnTo>
                  <a:lnTo>
                    <a:pt x="576492" y="337020"/>
                  </a:lnTo>
                  <a:lnTo>
                    <a:pt x="565463" y="381641"/>
                  </a:lnTo>
                  <a:lnTo>
                    <a:pt x="547838" y="423248"/>
                  </a:lnTo>
                  <a:lnTo>
                    <a:pt x="524269" y="461179"/>
                  </a:lnTo>
                  <a:lnTo>
                    <a:pt x="495269" y="494959"/>
                  </a:lnTo>
                  <a:lnTo>
                    <a:pt x="461468" y="523940"/>
                  </a:lnTo>
                  <a:lnTo>
                    <a:pt x="423461" y="547527"/>
                  </a:lnTo>
                  <a:lnTo>
                    <a:pt x="405111" y="555286"/>
                  </a:lnTo>
                  <a:close/>
                </a:path>
              </a:pathLst>
            </a:custGeom>
            <a:solidFill>
              <a:srgbClr val="FF9900"/>
            </a:solidFill>
          </p:spPr>
          <p:txBody>
            <a:bodyPr wrap="square" lIns="0" tIns="0" rIns="0" bIns="0" rtlCol="0"/>
            <a:lstStyle/>
            <a:p>
              <a:endParaRPr/>
            </a:p>
          </p:txBody>
        </p:sp>
        <p:sp>
          <p:nvSpPr>
            <p:cNvPr id="50" name="object 50"/>
            <p:cNvSpPr/>
            <p:nvPr/>
          </p:nvSpPr>
          <p:spPr>
            <a:xfrm>
              <a:off x="9110091" y="5657469"/>
              <a:ext cx="344170" cy="0"/>
            </a:xfrm>
            <a:custGeom>
              <a:avLst/>
              <a:gdLst/>
              <a:ahLst/>
              <a:cxnLst/>
              <a:rect l="l" t="t" r="r" b="b"/>
              <a:pathLst>
                <a:path w="344170">
                  <a:moveTo>
                    <a:pt x="0" y="0"/>
                  </a:moveTo>
                  <a:lnTo>
                    <a:pt x="344030" y="0"/>
                  </a:lnTo>
                </a:path>
              </a:pathLst>
            </a:custGeom>
            <a:ln w="12954">
              <a:solidFill>
                <a:srgbClr val="8FA7C4"/>
              </a:solidFill>
            </a:ln>
          </p:spPr>
          <p:txBody>
            <a:bodyPr wrap="square" lIns="0" tIns="0" rIns="0" bIns="0" rtlCol="0"/>
            <a:lstStyle/>
            <a:p>
              <a:endParaRPr/>
            </a:p>
          </p:txBody>
        </p:sp>
        <p:sp>
          <p:nvSpPr>
            <p:cNvPr id="51" name="object 51"/>
            <p:cNvSpPr/>
            <p:nvPr/>
          </p:nvSpPr>
          <p:spPr>
            <a:xfrm>
              <a:off x="9403325" y="5613016"/>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pic>
          <p:nvPicPr>
            <p:cNvPr id="52" name="object 52"/>
            <p:cNvPicPr/>
            <p:nvPr/>
          </p:nvPicPr>
          <p:blipFill>
            <a:blip r:embed="rId10" cstate="print"/>
            <a:stretch>
              <a:fillRect/>
            </a:stretch>
          </p:blipFill>
          <p:spPr>
            <a:xfrm>
              <a:off x="11907027" y="5691034"/>
              <a:ext cx="116332" cy="117227"/>
            </a:xfrm>
            <a:prstGeom prst="rect">
              <a:avLst/>
            </a:prstGeom>
          </p:spPr>
        </p:pic>
        <p:pic>
          <p:nvPicPr>
            <p:cNvPr id="53" name="object 53"/>
            <p:cNvPicPr/>
            <p:nvPr/>
          </p:nvPicPr>
          <p:blipFill>
            <a:blip r:embed="rId9" cstate="print"/>
            <a:stretch>
              <a:fillRect/>
            </a:stretch>
          </p:blipFill>
          <p:spPr>
            <a:xfrm>
              <a:off x="12067495" y="5633161"/>
              <a:ext cx="129560" cy="129320"/>
            </a:xfrm>
            <a:prstGeom prst="rect">
              <a:avLst/>
            </a:prstGeom>
          </p:spPr>
        </p:pic>
        <p:pic>
          <p:nvPicPr>
            <p:cNvPr id="54" name="object 54"/>
            <p:cNvPicPr/>
            <p:nvPr/>
          </p:nvPicPr>
          <p:blipFill>
            <a:blip r:embed="rId4" cstate="print"/>
            <a:stretch>
              <a:fillRect/>
            </a:stretch>
          </p:blipFill>
          <p:spPr>
            <a:xfrm>
              <a:off x="11870445" y="5523424"/>
              <a:ext cx="141527" cy="122817"/>
            </a:xfrm>
            <a:prstGeom prst="rect">
              <a:avLst/>
            </a:prstGeom>
          </p:spPr>
        </p:pic>
        <p:sp>
          <p:nvSpPr>
            <p:cNvPr id="55" name="object 55"/>
            <p:cNvSpPr/>
            <p:nvPr/>
          </p:nvSpPr>
          <p:spPr>
            <a:xfrm>
              <a:off x="11778971" y="5297652"/>
              <a:ext cx="559435" cy="580390"/>
            </a:xfrm>
            <a:custGeom>
              <a:avLst/>
              <a:gdLst/>
              <a:ahLst/>
              <a:cxnLst/>
              <a:rect l="l" t="t" r="r" b="b"/>
              <a:pathLst>
                <a:path w="559434" h="580389">
                  <a:moveTo>
                    <a:pt x="558939" y="326275"/>
                  </a:moveTo>
                  <a:lnTo>
                    <a:pt x="557657" y="319595"/>
                  </a:lnTo>
                  <a:lnTo>
                    <a:pt x="552221" y="307505"/>
                  </a:lnTo>
                  <a:lnTo>
                    <a:pt x="540423" y="294652"/>
                  </a:lnTo>
                  <a:lnTo>
                    <a:pt x="533044" y="289115"/>
                  </a:lnTo>
                  <a:lnTo>
                    <a:pt x="533044" y="322808"/>
                  </a:lnTo>
                  <a:lnTo>
                    <a:pt x="513397" y="322808"/>
                  </a:lnTo>
                  <a:lnTo>
                    <a:pt x="495287" y="318338"/>
                  </a:lnTo>
                  <a:lnTo>
                    <a:pt x="498424" y="295440"/>
                  </a:lnTo>
                  <a:lnTo>
                    <a:pt x="507720" y="300901"/>
                  </a:lnTo>
                  <a:lnTo>
                    <a:pt x="522465" y="311454"/>
                  </a:lnTo>
                  <a:lnTo>
                    <a:pt x="530136" y="318668"/>
                  </a:lnTo>
                  <a:lnTo>
                    <a:pt x="533044" y="322808"/>
                  </a:lnTo>
                  <a:lnTo>
                    <a:pt x="533044" y="289115"/>
                  </a:lnTo>
                  <a:lnTo>
                    <a:pt x="521792" y="280670"/>
                  </a:lnTo>
                  <a:lnTo>
                    <a:pt x="502069" y="268909"/>
                  </a:lnTo>
                  <a:lnTo>
                    <a:pt x="520687" y="133515"/>
                  </a:lnTo>
                  <a:lnTo>
                    <a:pt x="525386" y="99339"/>
                  </a:lnTo>
                  <a:lnTo>
                    <a:pt x="526719" y="92519"/>
                  </a:lnTo>
                  <a:lnTo>
                    <a:pt x="522554" y="86360"/>
                  </a:lnTo>
                  <a:lnTo>
                    <a:pt x="514413" y="66751"/>
                  </a:lnTo>
                  <a:lnTo>
                    <a:pt x="500037" y="55791"/>
                  </a:lnTo>
                  <a:lnTo>
                    <a:pt x="500037" y="91808"/>
                  </a:lnTo>
                  <a:lnTo>
                    <a:pt x="500037" y="95135"/>
                  </a:lnTo>
                  <a:lnTo>
                    <a:pt x="494474" y="100914"/>
                  </a:lnTo>
                  <a:lnTo>
                    <a:pt x="494474" y="133515"/>
                  </a:lnTo>
                  <a:lnTo>
                    <a:pt x="470420" y="311378"/>
                  </a:lnTo>
                  <a:lnTo>
                    <a:pt x="434035" y="299008"/>
                  </a:lnTo>
                  <a:lnTo>
                    <a:pt x="381469" y="278320"/>
                  </a:lnTo>
                  <a:lnTo>
                    <a:pt x="325056" y="253860"/>
                  </a:lnTo>
                  <a:lnTo>
                    <a:pt x="289458" y="237121"/>
                  </a:lnTo>
                  <a:lnTo>
                    <a:pt x="289280" y="236181"/>
                  </a:lnTo>
                  <a:lnTo>
                    <a:pt x="287642" y="228104"/>
                  </a:lnTo>
                  <a:lnTo>
                    <a:pt x="281889" y="219595"/>
                  </a:lnTo>
                  <a:lnTo>
                    <a:pt x="273367" y="213855"/>
                  </a:lnTo>
                  <a:lnTo>
                    <a:pt x="263906" y="211950"/>
                  </a:lnTo>
                  <a:lnTo>
                    <a:pt x="263906" y="236283"/>
                  </a:lnTo>
                  <a:lnTo>
                    <a:pt x="261658" y="240868"/>
                  </a:lnTo>
                  <a:lnTo>
                    <a:pt x="260705" y="240868"/>
                  </a:lnTo>
                  <a:lnTo>
                    <a:pt x="260769" y="237236"/>
                  </a:lnTo>
                  <a:lnTo>
                    <a:pt x="261759" y="236347"/>
                  </a:lnTo>
                  <a:lnTo>
                    <a:pt x="262928" y="236423"/>
                  </a:lnTo>
                  <a:lnTo>
                    <a:pt x="262928" y="236181"/>
                  </a:lnTo>
                  <a:lnTo>
                    <a:pt x="263093" y="236181"/>
                  </a:lnTo>
                  <a:lnTo>
                    <a:pt x="263906" y="236283"/>
                  </a:lnTo>
                  <a:lnTo>
                    <a:pt x="263906" y="211950"/>
                  </a:lnTo>
                  <a:lnTo>
                    <a:pt x="236105" y="238531"/>
                  </a:lnTo>
                  <a:lnTo>
                    <a:pt x="238201" y="248932"/>
                  </a:lnTo>
                  <a:lnTo>
                    <a:pt x="243954" y="257454"/>
                  </a:lnTo>
                  <a:lnTo>
                    <a:pt x="252488" y="263194"/>
                  </a:lnTo>
                  <a:lnTo>
                    <a:pt x="262928" y="265303"/>
                  </a:lnTo>
                  <a:lnTo>
                    <a:pt x="273342" y="263169"/>
                  </a:lnTo>
                  <a:lnTo>
                    <a:pt x="278714" y="259549"/>
                  </a:lnTo>
                  <a:lnTo>
                    <a:pt x="301256" y="270319"/>
                  </a:lnTo>
                  <a:lnTo>
                    <a:pt x="349783" y="292239"/>
                  </a:lnTo>
                  <a:lnTo>
                    <a:pt x="399783" y="312991"/>
                  </a:lnTo>
                  <a:lnTo>
                    <a:pt x="447967" y="330466"/>
                  </a:lnTo>
                  <a:lnTo>
                    <a:pt x="467118" y="335826"/>
                  </a:lnTo>
                  <a:lnTo>
                    <a:pt x="443293" y="512102"/>
                  </a:lnTo>
                  <a:lnTo>
                    <a:pt x="443293" y="513080"/>
                  </a:lnTo>
                  <a:lnTo>
                    <a:pt x="442150" y="515848"/>
                  </a:lnTo>
                  <a:lnTo>
                    <a:pt x="406755" y="535787"/>
                  </a:lnTo>
                  <a:lnTo>
                    <a:pt x="351167" y="549071"/>
                  </a:lnTo>
                  <a:lnTo>
                    <a:pt x="292138" y="555244"/>
                  </a:lnTo>
                  <a:lnTo>
                    <a:pt x="262432" y="555904"/>
                  </a:lnTo>
                  <a:lnTo>
                    <a:pt x="187540" y="551357"/>
                  </a:lnTo>
                  <a:lnTo>
                    <a:pt x="130556" y="540258"/>
                  </a:lnTo>
                  <a:lnTo>
                    <a:pt x="94284" y="526440"/>
                  </a:lnTo>
                  <a:lnTo>
                    <a:pt x="81572" y="513702"/>
                  </a:lnTo>
                  <a:lnTo>
                    <a:pt x="81572" y="512102"/>
                  </a:lnTo>
                  <a:lnTo>
                    <a:pt x="30873" y="132892"/>
                  </a:lnTo>
                  <a:lnTo>
                    <a:pt x="41706" y="137845"/>
                  </a:lnTo>
                  <a:lnTo>
                    <a:pt x="49034" y="142163"/>
                  </a:lnTo>
                  <a:lnTo>
                    <a:pt x="57048" y="144856"/>
                  </a:lnTo>
                  <a:lnTo>
                    <a:pt x="64770" y="148374"/>
                  </a:lnTo>
                  <a:lnTo>
                    <a:pt x="84480" y="154051"/>
                  </a:lnTo>
                  <a:lnTo>
                    <a:pt x="93167" y="156946"/>
                  </a:lnTo>
                  <a:lnTo>
                    <a:pt x="98031" y="157937"/>
                  </a:lnTo>
                  <a:lnTo>
                    <a:pt x="107556" y="160667"/>
                  </a:lnTo>
                  <a:lnTo>
                    <a:pt x="156552" y="169621"/>
                  </a:lnTo>
                  <a:lnTo>
                    <a:pt x="209067" y="175094"/>
                  </a:lnTo>
                  <a:lnTo>
                    <a:pt x="262432" y="176949"/>
                  </a:lnTo>
                  <a:lnTo>
                    <a:pt x="315836" y="175158"/>
                  </a:lnTo>
                  <a:lnTo>
                    <a:pt x="368452" y="169837"/>
                  </a:lnTo>
                  <a:lnTo>
                    <a:pt x="417563" y="161061"/>
                  </a:lnTo>
                  <a:lnTo>
                    <a:pt x="430898" y="157302"/>
                  </a:lnTo>
                  <a:lnTo>
                    <a:pt x="432600" y="156946"/>
                  </a:lnTo>
                  <a:lnTo>
                    <a:pt x="435203" y="156083"/>
                  </a:lnTo>
                  <a:lnTo>
                    <a:pt x="450850" y="151650"/>
                  </a:lnTo>
                  <a:lnTo>
                    <a:pt x="460489" y="148932"/>
                  </a:lnTo>
                  <a:lnTo>
                    <a:pt x="471589" y="143903"/>
                  </a:lnTo>
                  <a:lnTo>
                    <a:pt x="476770" y="142163"/>
                  </a:lnTo>
                  <a:lnTo>
                    <a:pt x="481330" y="139484"/>
                  </a:lnTo>
                  <a:lnTo>
                    <a:pt x="494474" y="133515"/>
                  </a:lnTo>
                  <a:lnTo>
                    <a:pt x="494474" y="100914"/>
                  </a:lnTo>
                  <a:lnTo>
                    <a:pt x="485559" y="110159"/>
                  </a:lnTo>
                  <a:lnTo>
                    <a:pt x="452602" y="125323"/>
                  </a:lnTo>
                  <a:lnTo>
                    <a:pt x="403199" y="138620"/>
                  </a:lnTo>
                  <a:lnTo>
                    <a:pt x="339394" y="148043"/>
                  </a:lnTo>
                  <a:lnTo>
                    <a:pt x="263169" y="151650"/>
                  </a:lnTo>
                  <a:lnTo>
                    <a:pt x="186397" y="147993"/>
                  </a:lnTo>
                  <a:lnTo>
                    <a:pt x="122097" y="138404"/>
                  </a:lnTo>
                  <a:lnTo>
                    <a:pt x="101879" y="132892"/>
                  </a:lnTo>
                  <a:lnTo>
                    <a:pt x="72580" y="124917"/>
                  </a:lnTo>
                  <a:lnTo>
                    <a:pt x="39890" y="109613"/>
                  </a:lnTo>
                  <a:lnTo>
                    <a:pt x="26060" y="94526"/>
                  </a:lnTo>
                  <a:lnTo>
                    <a:pt x="25476" y="91579"/>
                  </a:lnTo>
                  <a:lnTo>
                    <a:pt x="37414" y="75628"/>
                  </a:lnTo>
                  <a:lnTo>
                    <a:pt x="69862" y="57835"/>
                  </a:lnTo>
                  <a:lnTo>
                    <a:pt x="120027" y="41414"/>
                  </a:lnTo>
                  <a:lnTo>
                    <a:pt x="185254" y="29362"/>
                  </a:lnTo>
                  <a:lnTo>
                    <a:pt x="262928" y="24676"/>
                  </a:lnTo>
                  <a:lnTo>
                    <a:pt x="340588" y="29362"/>
                  </a:lnTo>
                  <a:lnTo>
                    <a:pt x="405803" y="41414"/>
                  </a:lnTo>
                  <a:lnTo>
                    <a:pt x="455879" y="57835"/>
                  </a:lnTo>
                  <a:lnTo>
                    <a:pt x="488188" y="75628"/>
                  </a:lnTo>
                  <a:lnTo>
                    <a:pt x="500037" y="91808"/>
                  </a:lnTo>
                  <a:lnTo>
                    <a:pt x="500037" y="55791"/>
                  </a:lnTo>
                  <a:lnTo>
                    <a:pt x="441071" y="25819"/>
                  </a:lnTo>
                  <a:lnTo>
                    <a:pt x="386803" y="11874"/>
                  </a:lnTo>
                  <a:lnTo>
                    <a:pt x="326364" y="3060"/>
                  </a:lnTo>
                  <a:lnTo>
                    <a:pt x="263918" y="0"/>
                  </a:lnTo>
                  <a:lnTo>
                    <a:pt x="201383" y="3060"/>
                  </a:lnTo>
                  <a:lnTo>
                    <a:pt x="140741" y="11874"/>
                  </a:lnTo>
                  <a:lnTo>
                    <a:pt x="86207" y="25819"/>
                  </a:lnTo>
                  <a:lnTo>
                    <a:pt x="42011" y="44310"/>
                  </a:lnTo>
                  <a:lnTo>
                    <a:pt x="4178" y="86321"/>
                  </a:lnTo>
                  <a:lnTo>
                    <a:pt x="0" y="92519"/>
                  </a:lnTo>
                  <a:lnTo>
                    <a:pt x="1333" y="99339"/>
                  </a:lnTo>
                  <a:lnTo>
                    <a:pt x="57340" y="514070"/>
                  </a:lnTo>
                  <a:lnTo>
                    <a:pt x="71755" y="539356"/>
                  </a:lnTo>
                  <a:lnTo>
                    <a:pt x="107645" y="557999"/>
                  </a:lnTo>
                  <a:lnTo>
                    <a:pt x="156895" y="570598"/>
                  </a:lnTo>
                  <a:lnTo>
                    <a:pt x="211366" y="577723"/>
                  </a:lnTo>
                  <a:lnTo>
                    <a:pt x="262928" y="579970"/>
                  </a:lnTo>
                  <a:lnTo>
                    <a:pt x="294030" y="579285"/>
                  </a:lnTo>
                  <a:lnTo>
                    <a:pt x="355854" y="572871"/>
                  </a:lnTo>
                  <a:lnTo>
                    <a:pt x="396227" y="564743"/>
                  </a:lnTo>
                  <a:lnTo>
                    <a:pt x="423976" y="555904"/>
                  </a:lnTo>
                  <a:lnTo>
                    <a:pt x="425005" y="555536"/>
                  </a:lnTo>
                  <a:lnTo>
                    <a:pt x="465594" y="525843"/>
                  </a:lnTo>
                  <a:lnTo>
                    <a:pt x="491947" y="342633"/>
                  </a:lnTo>
                  <a:lnTo>
                    <a:pt x="525754" y="346989"/>
                  </a:lnTo>
                  <a:lnTo>
                    <a:pt x="557110" y="333171"/>
                  </a:lnTo>
                  <a:lnTo>
                    <a:pt x="558939" y="326275"/>
                  </a:lnTo>
                  <a:close/>
                </a:path>
              </a:pathLst>
            </a:custGeom>
            <a:solidFill>
              <a:srgbClr val="6CAD3D"/>
            </a:solidFill>
          </p:spPr>
          <p:txBody>
            <a:bodyPr wrap="square" lIns="0" tIns="0" rIns="0" bIns="0" rtlCol="0"/>
            <a:lstStyle/>
            <a:p>
              <a:endParaRPr/>
            </a:p>
          </p:txBody>
        </p:sp>
        <p:sp>
          <p:nvSpPr>
            <p:cNvPr id="56" name="object 56"/>
            <p:cNvSpPr/>
            <p:nvPr/>
          </p:nvSpPr>
          <p:spPr>
            <a:xfrm>
              <a:off x="10181463" y="5657469"/>
              <a:ext cx="344170" cy="0"/>
            </a:xfrm>
            <a:custGeom>
              <a:avLst/>
              <a:gdLst/>
              <a:ahLst/>
              <a:cxnLst/>
              <a:rect l="l" t="t" r="r" b="b"/>
              <a:pathLst>
                <a:path w="344170">
                  <a:moveTo>
                    <a:pt x="0" y="0"/>
                  </a:moveTo>
                  <a:lnTo>
                    <a:pt x="344030" y="0"/>
                  </a:lnTo>
                </a:path>
              </a:pathLst>
            </a:custGeom>
            <a:ln w="12954">
              <a:solidFill>
                <a:srgbClr val="8FA7C4"/>
              </a:solidFill>
            </a:ln>
          </p:spPr>
          <p:txBody>
            <a:bodyPr wrap="square" lIns="0" tIns="0" rIns="0" bIns="0" rtlCol="0"/>
            <a:lstStyle/>
            <a:p>
              <a:endParaRPr/>
            </a:p>
          </p:txBody>
        </p:sp>
        <p:sp>
          <p:nvSpPr>
            <p:cNvPr id="57" name="object 57"/>
            <p:cNvSpPr/>
            <p:nvPr/>
          </p:nvSpPr>
          <p:spPr>
            <a:xfrm>
              <a:off x="10474698" y="5613016"/>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sp>
          <p:nvSpPr>
            <p:cNvPr id="58" name="object 58"/>
            <p:cNvSpPr/>
            <p:nvPr/>
          </p:nvSpPr>
          <p:spPr>
            <a:xfrm>
              <a:off x="10843409" y="5424906"/>
              <a:ext cx="314960" cy="394970"/>
            </a:xfrm>
            <a:custGeom>
              <a:avLst/>
              <a:gdLst/>
              <a:ahLst/>
              <a:cxnLst/>
              <a:rect l="l" t="t" r="r" b="b"/>
              <a:pathLst>
                <a:path w="314959" h="394970">
                  <a:moveTo>
                    <a:pt x="203513" y="394907"/>
                  </a:moveTo>
                  <a:lnTo>
                    <a:pt x="199125" y="392168"/>
                  </a:lnTo>
                  <a:lnTo>
                    <a:pt x="197060" y="387836"/>
                  </a:lnTo>
                  <a:lnTo>
                    <a:pt x="65522" y="105751"/>
                  </a:lnTo>
                  <a:lnTo>
                    <a:pt x="5538" y="105751"/>
                  </a:lnTo>
                  <a:lnTo>
                    <a:pt x="0" y="100223"/>
                  </a:lnTo>
                  <a:lnTo>
                    <a:pt x="0" y="5528"/>
                  </a:lnTo>
                  <a:lnTo>
                    <a:pt x="5538" y="0"/>
                  </a:lnTo>
                  <a:lnTo>
                    <a:pt x="129684" y="0"/>
                  </a:lnTo>
                  <a:lnTo>
                    <a:pt x="134419" y="86"/>
                  </a:lnTo>
                  <a:lnTo>
                    <a:pt x="138696" y="2862"/>
                  </a:lnTo>
                  <a:lnTo>
                    <a:pt x="148850" y="24679"/>
                  </a:lnTo>
                  <a:lnTo>
                    <a:pt x="24848" y="24679"/>
                  </a:lnTo>
                  <a:lnTo>
                    <a:pt x="24848" y="81071"/>
                  </a:lnTo>
                  <a:lnTo>
                    <a:pt x="78287" y="81071"/>
                  </a:lnTo>
                  <a:lnTo>
                    <a:pt x="82656" y="83860"/>
                  </a:lnTo>
                  <a:lnTo>
                    <a:pt x="215604" y="370191"/>
                  </a:lnTo>
                  <a:lnTo>
                    <a:pt x="314505" y="370191"/>
                  </a:lnTo>
                  <a:lnTo>
                    <a:pt x="314505" y="389342"/>
                  </a:lnTo>
                  <a:lnTo>
                    <a:pt x="308967" y="394870"/>
                  </a:lnTo>
                  <a:lnTo>
                    <a:pt x="208310" y="394870"/>
                  </a:lnTo>
                  <a:lnTo>
                    <a:pt x="203513" y="394907"/>
                  </a:lnTo>
                  <a:close/>
                </a:path>
                <a:path w="314959" h="394970">
                  <a:moveTo>
                    <a:pt x="314505" y="370191"/>
                  </a:moveTo>
                  <a:lnTo>
                    <a:pt x="289780" y="370191"/>
                  </a:lnTo>
                  <a:lnTo>
                    <a:pt x="289780" y="313921"/>
                  </a:lnTo>
                  <a:lnTo>
                    <a:pt x="259460" y="313921"/>
                  </a:lnTo>
                  <a:lnTo>
                    <a:pt x="255090" y="311133"/>
                  </a:lnTo>
                  <a:lnTo>
                    <a:pt x="121895" y="24679"/>
                  </a:lnTo>
                  <a:lnTo>
                    <a:pt x="148850" y="24679"/>
                  </a:lnTo>
                  <a:lnTo>
                    <a:pt x="271978" y="289242"/>
                  </a:lnTo>
                  <a:lnTo>
                    <a:pt x="308967" y="289242"/>
                  </a:lnTo>
                  <a:lnTo>
                    <a:pt x="314505" y="294770"/>
                  </a:lnTo>
                  <a:lnTo>
                    <a:pt x="314505" y="313921"/>
                  </a:lnTo>
                  <a:lnTo>
                    <a:pt x="289780" y="313921"/>
                  </a:lnTo>
                  <a:lnTo>
                    <a:pt x="314505" y="313934"/>
                  </a:lnTo>
                  <a:lnTo>
                    <a:pt x="314505" y="370191"/>
                  </a:lnTo>
                  <a:close/>
                </a:path>
              </a:pathLst>
            </a:custGeom>
            <a:solidFill>
              <a:srgbClr val="FF9900"/>
            </a:solidFill>
          </p:spPr>
          <p:txBody>
            <a:bodyPr wrap="square" lIns="0" tIns="0" rIns="0" bIns="0" rtlCol="0"/>
            <a:lstStyle/>
            <a:p>
              <a:endParaRPr/>
            </a:p>
          </p:txBody>
        </p:sp>
        <p:pic>
          <p:nvPicPr>
            <p:cNvPr id="59" name="object 59"/>
            <p:cNvPicPr/>
            <p:nvPr/>
          </p:nvPicPr>
          <p:blipFill>
            <a:blip r:embed="rId7" cstate="print"/>
            <a:stretch>
              <a:fillRect/>
            </a:stretch>
          </p:blipFill>
          <p:spPr>
            <a:xfrm>
              <a:off x="10777776" y="5575685"/>
              <a:ext cx="180358" cy="244091"/>
            </a:xfrm>
            <a:prstGeom prst="rect">
              <a:avLst/>
            </a:prstGeom>
          </p:spPr>
        </p:pic>
        <p:sp>
          <p:nvSpPr>
            <p:cNvPr id="60" name="object 60"/>
            <p:cNvSpPr/>
            <p:nvPr/>
          </p:nvSpPr>
          <p:spPr>
            <a:xfrm>
              <a:off x="10681211" y="5355557"/>
              <a:ext cx="581660" cy="580390"/>
            </a:xfrm>
            <a:custGeom>
              <a:avLst/>
              <a:gdLst/>
              <a:ahLst/>
              <a:cxnLst/>
              <a:rect l="l" t="t" r="r" b="b"/>
              <a:pathLst>
                <a:path w="581659" h="580389">
                  <a:moveTo>
                    <a:pt x="290522" y="579965"/>
                  </a:moveTo>
                  <a:lnTo>
                    <a:pt x="243397" y="576170"/>
                  </a:lnTo>
                  <a:lnTo>
                    <a:pt x="198693" y="565182"/>
                  </a:lnTo>
                  <a:lnTo>
                    <a:pt x="157008" y="547599"/>
                  </a:lnTo>
                  <a:lnTo>
                    <a:pt x="118941" y="524017"/>
                  </a:lnTo>
                  <a:lnTo>
                    <a:pt x="85090" y="495033"/>
                  </a:lnTo>
                  <a:lnTo>
                    <a:pt x="56011" y="461179"/>
                  </a:lnTo>
                  <a:lnTo>
                    <a:pt x="32404" y="423195"/>
                  </a:lnTo>
                  <a:lnTo>
                    <a:pt x="14801" y="381604"/>
                  </a:lnTo>
                  <a:lnTo>
                    <a:pt x="3800" y="337001"/>
                  </a:lnTo>
                  <a:lnTo>
                    <a:pt x="0" y="289982"/>
                  </a:lnTo>
                  <a:lnTo>
                    <a:pt x="3802" y="242945"/>
                  </a:lnTo>
                  <a:lnTo>
                    <a:pt x="14810" y="198324"/>
                  </a:lnTo>
                  <a:lnTo>
                    <a:pt x="32426" y="156717"/>
                  </a:lnTo>
                  <a:lnTo>
                    <a:pt x="56052" y="118721"/>
                  </a:lnTo>
                  <a:lnTo>
                    <a:pt x="85090" y="84932"/>
                  </a:lnTo>
                  <a:lnTo>
                    <a:pt x="118941" y="55948"/>
                  </a:lnTo>
                  <a:lnTo>
                    <a:pt x="157008" y="32366"/>
                  </a:lnTo>
                  <a:lnTo>
                    <a:pt x="198693" y="14783"/>
                  </a:lnTo>
                  <a:lnTo>
                    <a:pt x="243397" y="3795"/>
                  </a:lnTo>
                  <a:lnTo>
                    <a:pt x="290522" y="0"/>
                  </a:lnTo>
                  <a:lnTo>
                    <a:pt x="337647" y="3795"/>
                  </a:lnTo>
                  <a:lnTo>
                    <a:pt x="382351" y="14783"/>
                  </a:lnTo>
                  <a:lnTo>
                    <a:pt x="405811" y="24679"/>
                  </a:lnTo>
                  <a:lnTo>
                    <a:pt x="290522" y="24679"/>
                  </a:lnTo>
                  <a:lnTo>
                    <a:pt x="242745" y="28953"/>
                  </a:lnTo>
                  <a:lnTo>
                    <a:pt x="197777" y="41277"/>
                  </a:lnTo>
                  <a:lnTo>
                    <a:pt x="156370" y="60901"/>
                  </a:lnTo>
                  <a:lnTo>
                    <a:pt x="119273" y="87075"/>
                  </a:lnTo>
                  <a:lnTo>
                    <a:pt x="87237" y="119051"/>
                  </a:lnTo>
                  <a:lnTo>
                    <a:pt x="61014" y="156079"/>
                  </a:lnTo>
                  <a:lnTo>
                    <a:pt x="41338" y="197469"/>
                  </a:lnTo>
                  <a:lnTo>
                    <a:pt x="29007" y="242294"/>
                  </a:lnTo>
                  <a:lnTo>
                    <a:pt x="24725" y="289982"/>
                  </a:lnTo>
                  <a:lnTo>
                    <a:pt x="29007" y="337671"/>
                  </a:lnTo>
                  <a:lnTo>
                    <a:pt x="41354" y="382555"/>
                  </a:lnTo>
                  <a:lnTo>
                    <a:pt x="61014" y="423886"/>
                  </a:lnTo>
                  <a:lnTo>
                    <a:pt x="87237" y="460914"/>
                  </a:lnTo>
                  <a:lnTo>
                    <a:pt x="119273" y="492889"/>
                  </a:lnTo>
                  <a:lnTo>
                    <a:pt x="156370" y="519064"/>
                  </a:lnTo>
                  <a:lnTo>
                    <a:pt x="197777" y="538688"/>
                  </a:lnTo>
                  <a:lnTo>
                    <a:pt x="242745" y="551012"/>
                  </a:lnTo>
                  <a:lnTo>
                    <a:pt x="290522" y="555286"/>
                  </a:lnTo>
                  <a:lnTo>
                    <a:pt x="405610" y="555286"/>
                  </a:lnTo>
                  <a:lnTo>
                    <a:pt x="382314" y="565124"/>
                  </a:lnTo>
                  <a:lnTo>
                    <a:pt x="337628" y="576136"/>
                  </a:lnTo>
                  <a:lnTo>
                    <a:pt x="290522" y="579965"/>
                  </a:lnTo>
                  <a:close/>
                </a:path>
                <a:path w="581659" h="580389">
                  <a:moveTo>
                    <a:pt x="405610" y="555286"/>
                  </a:moveTo>
                  <a:lnTo>
                    <a:pt x="290522" y="555286"/>
                  </a:lnTo>
                  <a:lnTo>
                    <a:pt x="338299" y="551012"/>
                  </a:lnTo>
                  <a:lnTo>
                    <a:pt x="383266" y="538688"/>
                  </a:lnTo>
                  <a:lnTo>
                    <a:pt x="424674" y="519064"/>
                  </a:lnTo>
                  <a:lnTo>
                    <a:pt x="461771" y="492889"/>
                  </a:lnTo>
                  <a:lnTo>
                    <a:pt x="493806" y="460914"/>
                  </a:lnTo>
                  <a:lnTo>
                    <a:pt x="520029" y="423886"/>
                  </a:lnTo>
                  <a:lnTo>
                    <a:pt x="539690" y="382555"/>
                  </a:lnTo>
                  <a:lnTo>
                    <a:pt x="552036" y="337671"/>
                  </a:lnTo>
                  <a:lnTo>
                    <a:pt x="556319" y="289982"/>
                  </a:lnTo>
                  <a:lnTo>
                    <a:pt x="551970" y="242294"/>
                  </a:lnTo>
                  <a:lnTo>
                    <a:pt x="539567" y="197410"/>
                  </a:lnTo>
                  <a:lnTo>
                    <a:pt x="519917" y="156164"/>
                  </a:lnTo>
                  <a:lnTo>
                    <a:pt x="493691" y="119156"/>
                  </a:lnTo>
                  <a:lnTo>
                    <a:pt x="461666" y="87190"/>
                  </a:lnTo>
                  <a:lnTo>
                    <a:pt x="424589" y="61013"/>
                  </a:lnTo>
                  <a:lnTo>
                    <a:pt x="383207" y="41372"/>
                  </a:lnTo>
                  <a:lnTo>
                    <a:pt x="338269" y="29011"/>
                  </a:lnTo>
                  <a:lnTo>
                    <a:pt x="290522" y="24679"/>
                  </a:lnTo>
                  <a:lnTo>
                    <a:pt x="405811" y="24679"/>
                  </a:lnTo>
                  <a:lnTo>
                    <a:pt x="462102" y="55948"/>
                  </a:lnTo>
                  <a:lnTo>
                    <a:pt x="495953" y="84932"/>
                  </a:lnTo>
                  <a:lnTo>
                    <a:pt x="524991" y="118721"/>
                  </a:lnTo>
                  <a:lnTo>
                    <a:pt x="548617" y="156717"/>
                  </a:lnTo>
                  <a:lnTo>
                    <a:pt x="566233" y="198324"/>
                  </a:lnTo>
                  <a:lnTo>
                    <a:pt x="577242" y="242945"/>
                  </a:lnTo>
                  <a:lnTo>
                    <a:pt x="581044" y="289982"/>
                  </a:lnTo>
                  <a:lnTo>
                    <a:pt x="577202" y="337020"/>
                  </a:lnTo>
                  <a:lnTo>
                    <a:pt x="566160" y="381641"/>
                  </a:lnTo>
                  <a:lnTo>
                    <a:pt x="548513" y="423248"/>
                  </a:lnTo>
                  <a:lnTo>
                    <a:pt x="524915" y="461179"/>
                  </a:lnTo>
                  <a:lnTo>
                    <a:pt x="495879" y="494959"/>
                  </a:lnTo>
                  <a:lnTo>
                    <a:pt x="462036" y="523940"/>
                  </a:lnTo>
                  <a:lnTo>
                    <a:pt x="423982" y="547527"/>
                  </a:lnTo>
                  <a:lnTo>
                    <a:pt x="405610" y="555286"/>
                  </a:lnTo>
                  <a:close/>
                </a:path>
              </a:pathLst>
            </a:custGeom>
            <a:solidFill>
              <a:srgbClr val="FF9900"/>
            </a:solidFill>
          </p:spPr>
          <p:txBody>
            <a:bodyPr wrap="square" lIns="0" tIns="0" rIns="0" bIns="0" rtlCol="0"/>
            <a:lstStyle/>
            <a:p>
              <a:endParaRPr/>
            </a:p>
          </p:txBody>
        </p:sp>
        <p:sp>
          <p:nvSpPr>
            <p:cNvPr id="61" name="object 61"/>
            <p:cNvSpPr/>
            <p:nvPr/>
          </p:nvSpPr>
          <p:spPr>
            <a:xfrm>
              <a:off x="11392280" y="5657469"/>
              <a:ext cx="344170" cy="0"/>
            </a:xfrm>
            <a:custGeom>
              <a:avLst/>
              <a:gdLst/>
              <a:ahLst/>
              <a:cxnLst/>
              <a:rect l="l" t="t" r="r" b="b"/>
              <a:pathLst>
                <a:path w="344170">
                  <a:moveTo>
                    <a:pt x="0" y="0"/>
                  </a:moveTo>
                  <a:lnTo>
                    <a:pt x="344030" y="0"/>
                  </a:lnTo>
                </a:path>
              </a:pathLst>
            </a:custGeom>
            <a:ln w="12954">
              <a:solidFill>
                <a:srgbClr val="8FA7C4"/>
              </a:solidFill>
            </a:ln>
          </p:spPr>
          <p:txBody>
            <a:bodyPr wrap="square" lIns="0" tIns="0" rIns="0" bIns="0" rtlCol="0"/>
            <a:lstStyle/>
            <a:p>
              <a:endParaRPr/>
            </a:p>
          </p:txBody>
        </p:sp>
        <p:sp>
          <p:nvSpPr>
            <p:cNvPr id="62" name="object 62"/>
            <p:cNvSpPr/>
            <p:nvPr/>
          </p:nvSpPr>
          <p:spPr>
            <a:xfrm>
              <a:off x="11685516" y="5613016"/>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sp>
          <p:nvSpPr>
            <p:cNvPr id="63" name="object 63"/>
            <p:cNvSpPr/>
            <p:nvPr/>
          </p:nvSpPr>
          <p:spPr>
            <a:xfrm>
              <a:off x="12480416" y="5657469"/>
              <a:ext cx="344170" cy="0"/>
            </a:xfrm>
            <a:custGeom>
              <a:avLst/>
              <a:gdLst/>
              <a:ahLst/>
              <a:cxnLst/>
              <a:rect l="l" t="t" r="r" b="b"/>
              <a:pathLst>
                <a:path w="344170">
                  <a:moveTo>
                    <a:pt x="0" y="0"/>
                  </a:moveTo>
                  <a:lnTo>
                    <a:pt x="344030" y="0"/>
                  </a:lnTo>
                </a:path>
              </a:pathLst>
            </a:custGeom>
            <a:ln w="12954">
              <a:solidFill>
                <a:srgbClr val="8FA7C4"/>
              </a:solidFill>
            </a:ln>
          </p:spPr>
          <p:txBody>
            <a:bodyPr wrap="square" lIns="0" tIns="0" rIns="0" bIns="0" rtlCol="0"/>
            <a:lstStyle/>
            <a:p>
              <a:endParaRPr/>
            </a:p>
          </p:txBody>
        </p:sp>
        <p:sp>
          <p:nvSpPr>
            <p:cNvPr id="64" name="object 64"/>
            <p:cNvSpPr/>
            <p:nvPr/>
          </p:nvSpPr>
          <p:spPr>
            <a:xfrm>
              <a:off x="12773650" y="5613016"/>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sp>
          <p:nvSpPr>
            <p:cNvPr id="65" name="object 65"/>
            <p:cNvSpPr/>
            <p:nvPr/>
          </p:nvSpPr>
          <p:spPr>
            <a:xfrm>
              <a:off x="13142905" y="5424906"/>
              <a:ext cx="314325" cy="394970"/>
            </a:xfrm>
            <a:custGeom>
              <a:avLst/>
              <a:gdLst/>
              <a:ahLst/>
              <a:cxnLst/>
              <a:rect l="l" t="t" r="r" b="b"/>
              <a:pathLst>
                <a:path w="314325" h="394970">
                  <a:moveTo>
                    <a:pt x="203263" y="394907"/>
                  </a:moveTo>
                  <a:lnTo>
                    <a:pt x="198880" y="392168"/>
                  </a:lnTo>
                  <a:lnTo>
                    <a:pt x="196818" y="387836"/>
                  </a:lnTo>
                  <a:lnTo>
                    <a:pt x="65441" y="105751"/>
                  </a:lnTo>
                  <a:lnTo>
                    <a:pt x="5531" y="105751"/>
                  </a:lnTo>
                  <a:lnTo>
                    <a:pt x="0" y="100223"/>
                  </a:lnTo>
                  <a:lnTo>
                    <a:pt x="0" y="5528"/>
                  </a:lnTo>
                  <a:lnTo>
                    <a:pt x="5531" y="0"/>
                  </a:lnTo>
                  <a:lnTo>
                    <a:pt x="129524" y="0"/>
                  </a:lnTo>
                  <a:lnTo>
                    <a:pt x="134253" y="86"/>
                  </a:lnTo>
                  <a:lnTo>
                    <a:pt x="138525" y="2862"/>
                  </a:lnTo>
                  <a:lnTo>
                    <a:pt x="148666" y="24679"/>
                  </a:lnTo>
                  <a:lnTo>
                    <a:pt x="24818" y="24679"/>
                  </a:lnTo>
                  <a:lnTo>
                    <a:pt x="24818" y="81071"/>
                  </a:lnTo>
                  <a:lnTo>
                    <a:pt x="78190" y="81071"/>
                  </a:lnTo>
                  <a:lnTo>
                    <a:pt x="82554" y="83860"/>
                  </a:lnTo>
                  <a:lnTo>
                    <a:pt x="215339" y="370191"/>
                  </a:lnTo>
                  <a:lnTo>
                    <a:pt x="314118" y="370191"/>
                  </a:lnTo>
                  <a:lnTo>
                    <a:pt x="314118" y="389342"/>
                  </a:lnTo>
                  <a:lnTo>
                    <a:pt x="308587" y="394870"/>
                  </a:lnTo>
                  <a:lnTo>
                    <a:pt x="208054" y="394870"/>
                  </a:lnTo>
                  <a:lnTo>
                    <a:pt x="203263" y="394907"/>
                  </a:lnTo>
                  <a:close/>
                </a:path>
                <a:path w="314325" h="394970">
                  <a:moveTo>
                    <a:pt x="314118" y="370191"/>
                  </a:moveTo>
                  <a:lnTo>
                    <a:pt x="289424" y="370191"/>
                  </a:lnTo>
                  <a:lnTo>
                    <a:pt x="289424" y="313921"/>
                  </a:lnTo>
                  <a:lnTo>
                    <a:pt x="259141" y="313921"/>
                  </a:lnTo>
                  <a:lnTo>
                    <a:pt x="254777" y="311133"/>
                  </a:lnTo>
                  <a:lnTo>
                    <a:pt x="121745" y="24679"/>
                  </a:lnTo>
                  <a:lnTo>
                    <a:pt x="148666" y="24679"/>
                  </a:lnTo>
                  <a:lnTo>
                    <a:pt x="271643" y="289242"/>
                  </a:lnTo>
                  <a:lnTo>
                    <a:pt x="308587" y="289242"/>
                  </a:lnTo>
                  <a:lnTo>
                    <a:pt x="314118" y="294770"/>
                  </a:lnTo>
                  <a:lnTo>
                    <a:pt x="314118" y="313921"/>
                  </a:lnTo>
                  <a:lnTo>
                    <a:pt x="289424" y="313921"/>
                  </a:lnTo>
                  <a:lnTo>
                    <a:pt x="314118" y="313934"/>
                  </a:lnTo>
                  <a:lnTo>
                    <a:pt x="314118" y="370191"/>
                  </a:lnTo>
                  <a:close/>
                </a:path>
              </a:pathLst>
            </a:custGeom>
            <a:solidFill>
              <a:srgbClr val="FF9900"/>
            </a:solidFill>
          </p:spPr>
          <p:txBody>
            <a:bodyPr wrap="square" lIns="0" tIns="0" rIns="0" bIns="0" rtlCol="0"/>
            <a:lstStyle/>
            <a:p>
              <a:endParaRPr/>
            </a:p>
          </p:txBody>
        </p:sp>
        <p:pic>
          <p:nvPicPr>
            <p:cNvPr id="66" name="object 66"/>
            <p:cNvPicPr/>
            <p:nvPr/>
          </p:nvPicPr>
          <p:blipFill>
            <a:blip r:embed="rId11" cstate="print"/>
            <a:stretch>
              <a:fillRect/>
            </a:stretch>
          </p:blipFill>
          <p:spPr>
            <a:xfrm>
              <a:off x="13077354" y="5575685"/>
              <a:ext cx="180124" cy="244091"/>
            </a:xfrm>
            <a:prstGeom prst="rect">
              <a:avLst/>
            </a:prstGeom>
          </p:spPr>
        </p:pic>
        <p:sp>
          <p:nvSpPr>
            <p:cNvPr id="67" name="object 67"/>
            <p:cNvSpPr/>
            <p:nvPr/>
          </p:nvSpPr>
          <p:spPr>
            <a:xfrm>
              <a:off x="12980908" y="5355557"/>
              <a:ext cx="580390" cy="580390"/>
            </a:xfrm>
            <a:custGeom>
              <a:avLst/>
              <a:gdLst/>
              <a:ahLst/>
              <a:cxnLst/>
              <a:rect l="l" t="t" r="r" b="b"/>
              <a:pathLst>
                <a:path w="580390" h="580389">
                  <a:moveTo>
                    <a:pt x="290164" y="579965"/>
                  </a:moveTo>
                  <a:lnTo>
                    <a:pt x="243097" y="576170"/>
                  </a:lnTo>
                  <a:lnTo>
                    <a:pt x="198448" y="565182"/>
                  </a:lnTo>
                  <a:lnTo>
                    <a:pt x="156815" y="547599"/>
                  </a:lnTo>
                  <a:lnTo>
                    <a:pt x="118795" y="524017"/>
                  </a:lnTo>
                  <a:lnTo>
                    <a:pt x="84985" y="495033"/>
                  </a:lnTo>
                  <a:lnTo>
                    <a:pt x="55943" y="461179"/>
                  </a:lnTo>
                  <a:lnTo>
                    <a:pt x="32364" y="423195"/>
                  </a:lnTo>
                  <a:lnTo>
                    <a:pt x="14783" y="381604"/>
                  </a:lnTo>
                  <a:lnTo>
                    <a:pt x="3796" y="337001"/>
                  </a:lnTo>
                  <a:lnTo>
                    <a:pt x="0" y="289982"/>
                  </a:lnTo>
                  <a:lnTo>
                    <a:pt x="3797" y="242945"/>
                  </a:lnTo>
                  <a:lnTo>
                    <a:pt x="14792" y="198324"/>
                  </a:lnTo>
                  <a:lnTo>
                    <a:pt x="32386" y="156717"/>
                  </a:lnTo>
                  <a:lnTo>
                    <a:pt x="55983" y="118721"/>
                  </a:lnTo>
                  <a:lnTo>
                    <a:pt x="84985" y="84932"/>
                  </a:lnTo>
                  <a:lnTo>
                    <a:pt x="118795" y="55948"/>
                  </a:lnTo>
                  <a:lnTo>
                    <a:pt x="156815" y="32366"/>
                  </a:lnTo>
                  <a:lnTo>
                    <a:pt x="198448" y="14783"/>
                  </a:lnTo>
                  <a:lnTo>
                    <a:pt x="243097" y="3795"/>
                  </a:lnTo>
                  <a:lnTo>
                    <a:pt x="290164" y="0"/>
                  </a:lnTo>
                  <a:lnTo>
                    <a:pt x="337232" y="3795"/>
                  </a:lnTo>
                  <a:lnTo>
                    <a:pt x="381880" y="14783"/>
                  </a:lnTo>
                  <a:lnTo>
                    <a:pt x="405312" y="24679"/>
                  </a:lnTo>
                  <a:lnTo>
                    <a:pt x="290164" y="24679"/>
                  </a:lnTo>
                  <a:lnTo>
                    <a:pt x="242446" y="28953"/>
                  </a:lnTo>
                  <a:lnTo>
                    <a:pt x="197534" y="41277"/>
                  </a:lnTo>
                  <a:lnTo>
                    <a:pt x="156177" y="60901"/>
                  </a:lnTo>
                  <a:lnTo>
                    <a:pt x="119126" y="87075"/>
                  </a:lnTo>
                  <a:lnTo>
                    <a:pt x="87130" y="119051"/>
                  </a:lnTo>
                  <a:lnTo>
                    <a:pt x="60939" y="156079"/>
                  </a:lnTo>
                  <a:lnTo>
                    <a:pt x="41287" y="197469"/>
                  </a:lnTo>
                  <a:lnTo>
                    <a:pt x="28972" y="242294"/>
                  </a:lnTo>
                  <a:lnTo>
                    <a:pt x="24694" y="289982"/>
                  </a:lnTo>
                  <a:lnTo>
                    <a:pt x="28972" y="337671"/>
                  </a:lnTo>
                  <a:lnTo>
                    <a:pt x="41303" y="382555"/>
                  </a:lnTo>
                  <a:lnTo>
                    <a:pt x="60939" y="423886"/>
                  </a:lnTo>
                  <a:lnTo>
                    <a:pt x="87130" y="460914"/>
                  </a:lnTo>
                  <a:lnTo>
                    <a:pt x="119126" y="492889"/>
                  </a:lnTo>
                  <a:lnTo>
                    <a:pt x="156177" y="519064"/>
                  </a:lnTo>
                  <a:lnTo>
                    <a:pt x="197534" y="538688"/>
                  </a:lnTo>
                  <a:lnTo>
                    <a:pt x="242446" y="551012"/>
                  </a:lnTo>
                  <a:lnTo>
                    <a:pt x="290164" y="555286"/>
                  </a:lnTo>
                  <a:lnTo>
                    <a:pt x="405111" y="555286"/>
                  </a:lnTo>
                  <a:lnTo>
                    <a:pt x="381844" y="565124"/>
                  </a:lnTo>
                  <a:lnTo>
                    <a:pt x="337213" y="576136"/>
                  </a:lnTo>
                  <a:lnTo>
                    <a:pt x="290164" y="579965"/>
                  </a:lnTo>
                  <a:close/>
                </a:path>
                <a:path w="580390" h="580389">
                  <a:moveTo>
                    <a:pt x="405111" y="555286"/>
                  </a:moveTo>
                  <a:lnTo>
                    <a:pt x="290164" y="555286"/>
                  </a:lnTo>
                  <a:lnTo>
                    <a:pt x="337883" y="551012"/>
                  </a:lnTo>
                  <a:lnTo>
                    <a:pt x="382795" y="538688"/>
                  </a:lnTo>
                  <a:lnTo>
                    <a:pt x="424151" y="519064"/>
                  </a:lnTo>
                  <a:lnTo>
                    <a:pt x="461203" y="492889"/>
                  </a:lnTo>
                  <a:lnTo>
                    <a:pt x="493199" y="460914"/>
                  </a:lnTo>
                  <a:lnTo>
                    <a:pt x="519390" y="423886"/>
                  </a:lnTo>
                  <a:lnTo>
                    <a:pt x="539026" y="382555"/>
                  </a:lnTo>
                  <a:lnTo>
                    <a:pt x="551357" y="337671"/>
                  </a:lnTo>
                  <a:lnTo>
                    <a:pt x="555634" y="289982"/>
                  </a:lnTo>
                  <a:lnTo>
                    <a:pt x="551294" y="242294"/>
                  </a:lnTo>
                  <a:lnTo>
                    <a:pt x="538908" y="197410"/>
                  </a:lnTo>
                  <a:lnTo>
                    <a:pt x="519283" y="156164"/>
                  </a:lnTo>
                  <a:lnTo>
                    <a:pt x="493089" y="119156"/>
                  </a:lnTo>
                  <a:lnTo>
                    <a:pt x="461102" y="87190"/>
                  </a:lnTo>
                  <a:lnTo>
                    <a:pt x="424069" y="61013"/>
                  </a:lnTo>
                  <a:lnTo>
                    <a:pt x="382737" y="41372"/>
                  </a:lnTo>
                  <a:lnTo>
                    <a:pt x="337853" y="29011"/>
                  </a:lnTo>
                  <a:lnTo>
                    <a:pt x="290164" y="24679"/>
                  </a:lnTo>
                  <a:lnTo>
                    <a:pt x="405312" y="24679"/>
                  </a:lnTo>
                  <a:lnTo>
                    <a:pt x="461534" y="55948"/>
                  </a:lnTo>
                  <a:lnTo>
                    <a:pt x="495343" y="84932"/>
                  </a:lnTo>
                  <a:lnTo>
                    <a:pt x="524345" y="118721"/>
                  </a:lnTo>
                  <a:lnTo>
                    <a:pt x="547942" y="156717"/>
                  </a:lnTo>
                  <a:lnTo>
                    <a:pt x="565537" y="198324"/>
                  </a:lnTo>
                  <a:lnTo>
                    <a:pt x="576532" y="242945"/>
                  </a:lnTo>
                  <a:lnTo>
                    <a:pt x="580329" y="289982"/>
                  </a:lnTo>
                  <a:lnTo>
                    <a:pt x="576492" y="337020"/>
                  </a:lnTo>
                  <a:lnTo>
                    <a:pt x="565463" y="381641"/>
                  </a:lnTo>
                  <a:lnTo>
                    <a:pt x="547838" y="423248"/>
                  </a:lnTo>
                  <a:lnTo>
                    <a:pt x="524269" y="461179"/>
                  </a:lnTo>
                  <a:lnTo>
                    <a:pt x="495269" y="494959"/>
                  </a:lnTo>
                  <a:lnTo>
                    <a:pt x="461468" y="523940"/>
                  </a:lnTo>
                  <a:lnTo>
                    <a:pt x="423461" y="547527"/>
                  </a:lnTo>
                  <a:lnTo>
                    <a:pt x="405111" y="555286"/>
                  </a:lnTo>
                  <a:close/>
                </a:path>
              </a:pathLst>
            </a:custGeom>
            <a:solidFill>
              <a:srgbClr val="FF9900"/>
            </a:solidFill>
          </p:spPr>
          <p:txBody>
            <a:bodyPr wrap="square" lIns="0" tIns="0" rIns="0" bIns="0" rtlCol="0"/>
            <a:lstStyle/>
            <a:p>
              <a:endParaRPr/>
            </a:p>
          </p:txBody>
        </p:sp>
        <p:sp>
          <p:nvSpPr>
            <p:cNvPr id="68" name="object 68"/>
            <p:cNvSpPr/>
            <p:nvPr/>
          </p:nvSpPr>
          <p:spPr>
            <a:xfrm>
              <a:off x="3696016" y="3595497"/>
              <a:ext cx="9575165" cy="1449705"/>
            </a:xfrm>
            <a:custGeom>
              <a:avLst/>
              <a:gdLst/>
              <a:ahLst/>
              <a:cxnLst/>
              <a:rect l="l" t="t" r="r" b="b"/>
              <a:pathLst>
                <a:path w="9575165" h="1449704">
                  <a:moveTo>
                    <a:pt x="9574593" y="1449323"/>
                  </a:moveTo>
                  <a:lnTo>
                    <a:pt x="9564090" y="0"/>
                  </a:lnTo>
                  <a:lnTo>
                    <a:pt x="9513414" y="68"/>
                  </a:lnTo>
                  <a:lnTo>
                    <a:pt x="9462738" y="137"/>
                  </a:lnTo>
                  <a:lnTo>
                    <a:pt x="9412062" y="206"/>
                  </a:lnTo>
                  <a:lnTo>
                    <a:pt x="9361387" y="274"/>
                  </a:lnTo>
                  <a:lnTo>
                    <a:pt x="9310711" y="343"/>
                  </a:lnTo>
                  <a:lnTo>
                    <a:pt x="9260035" y="412"/>
                  </a:lnTo>
                  <a:lnTo>
                    <a:pt x="9209359" y="481"/>
                  </a:lnTo>
                  <a:lnTo>
                    <a:pt x="9158683" y="549"/>
                  </a:lnTo>
                  <a:lnTo>
                    <a:pt x="9108007" y="618"/>
                  </a:lnTo>
                  <a:lnTo>
                    <a:pt x="9057331" y="687"/>
                  </a:lnTo>
                  <a:lnTo>
                    <a:pt x="9006655" y="755"/>
                  </a:lnTo>
                  <a:lnTo>
                    <a:pt x="8955980" y="824"/>
                  </a:lnTo>
                  <a:lnTo>
                    <a:pt x="8905304" y="893"/>
                  </a:lnTo>
                  <a:lnTo>
                    <a:pt x="8854628" y="961"/>
                  </a:lnTo>
                  <a:lnTo>
                    <a:pt x="8803952" y="1030"/>
                  </a:lnTo>
                  <a:lnTo>
                    <a:pt x="8753276" y="1099"/>
                  </a:lnTo>
                  <a:lnTo>
                    <a:pt x="8702600" y="1167"/>
                  </a:lnTo>
                  <a:lnTo>
                    <a:pt x="8651924" y="1236"/>
                  </a:lnTo>
                  <a:lnTo>
                    <a:pt x="8601249" y="1305"/>
                  </a:lnTo>
                  <a:lnTo>
                    <a:pt x="8550573" y="1373"/>
                  </a:lnTo>
                  <a:lnTo>
                    <a:pt x="8499897" y="1442"/>
                  </a:lnTo>
                  <a:lnTo>
                    <a:pt x="8449221" y="1511"/>
                  </a:lnTo>
                  <a:lnTo>
                    <a:pt x="8398545" y="1579"/>
                  </a:lnTo>
                  <a:lnTo>
                    <a:pt x="8347869" y="1648"/>
                  </a:lnTo>
                  <a:lnTo>
                    <a:pt x="8297194" y="1717"/>
                  </a:lnTo>
                  <a:lnTo>
                    <a:pt x="8246518" y="1785"/>
                  </a:lnTo>
                  <a:lnTo>
                    <a:pt x="8195842" y="1854"/>
                  </a:lnTo>
                  <a:lnTo>
                    <a:pt x="8145166" y="1923"/>
                  </a:lnTo>
                  <a:lnTo>
                    <a:pt x="8094490" y="1991"/>
                  </a:lnTo>
                  <a:lnTo>
                    <a:pt x="8043814" y="2060"/>
                  </a:lnTo>
                  <a:lnTo>
                    <a:pt x="7993139" y="2129"/>
                  </a:lnTo>
                  <a:lnTo>
                    <a:pt x="7942463" y="2197"/>
                  </a:lnTo>
                  <a:lnTo>
                    <a:pt x="7891787" y="2266"/>
                  </a:lnTo>
                  <a:lnTo>
                    <a:pt x="7841111" y="2335"/>
                  </a:lnTo>
                  <a:lnTo>
                    <a:pt x="7790435" y="2403"/>
                  </a:lnTo>
                  <a:lnTo>
                    <a:pt x="7739760" y="2472"/>
                  </a:lnTo>
                  <a:lnTo>
                    <a:pt x="7689084" y="2541"/>
                  </a:lnTo>
                  <a:lnTo>
                    <a:pt x="7638408" y="2609"/>
                  </a:lnTo>
                  <a:lnTo>
                    <a:pt x="7587732" y="2678"/>
                  </a:lnTo>
                  <a:lnTo>
                    <a:pt x="7537056" y="2746"/>
                  </a:lnTo>
                  <a:lnTo>
                    <a:pt x="7486381" y="2815"/>
                  </a:lnTo>
                  <a:lnTo>
                    <a:pt x="7435705" y="2884"/>
                  </a:lnTo>
                  <a:lnTo>
                    <a:pt x="7385029" y="2952"/>
                  </a:lnTo>
                  <a:lnTo>
                    <a:pt x="7334353" y="3021"/>
                  </a:lnTo>
                  <a:lnTo>
                    <a:pt x="7283677" y="3090"/>
                  </a:lnTo>
                  <a:lnTo>
                    <a:pt x="7233002" y="3158"/>
                  </a:lnTo>
                  <a:lnTo>
                    <a:pt x="7182326" y="3227"/>
                  </a:lnTo>
                  <a:lnTo>
                    <a:pt x="7131650" y="3295"/>
                  </a:lnTo>
                  <a:lnTo>
                    <a:pt x="7080974" y="3364"/>
                  </a:lnTo>
                  <a:lnTo>
                    <a:pt x="7030298" y="3433"/>
                  </a:lnTo>
                  <a:lnTo>
                    <a:pt x="6979623" y="3501"/>
                  </a:lnTo>
                  <a:lnTo>
                    <a:pt x="6928947" y="3570"/>
                  </a:lnTo>
                  <a:lnTo>
                    <a:pt x="6878271" y="3639"/>
                  </a:lnTo>
                  <a:lnTo>
                    <a:pt x="6827595" y="3707"/>
                  </a:lnTo>
                  <a:lnTo>
                    <a:pt x="6776919" y="3776"/>
                  </a:lnTo>
                  <a:lnTo>
                    <a:pt x="6726244" y="3844"/>
                  </a:lnTo>
                  <a:lnTo>
                    <a:pt x="6675568" y="3913"/>
                  </a:lnTo>
                  <a:lnTo>
                    <a:pt x="6624892" y="3982"/>
                  </a:lnTo>
                  <a:lnTo>
                    <a:pt x="6574216" y="4050"/>
                  </a:lnTo>
                  <a:lnTo>
                    <a:pt x="6523541" y="4119"/>
                  </a:lnTo>
                  <a:lnTo>
                    <a:pt x="6472865" y="4187"/>
                  </a:lnTo>
                  <a:lnTo>
                    <a:pt x="6422189" y="4256"/>
                  </a:lnTo>
                  <a:lnTo>
                    <a:pt x="6371513" y="4325"/>
                  </a:lnTo>
                  <a:lnTo>
                    <a:pt x="6320837" y="4393"/>
                  </a:lnTo>
                  <a:lnTo>
                    <a:pt x="6270162" y="4462"/>
                  </a:lnTo>
                  <a:lnTo>
                    <a:pt x="6219486" y="4531"/>
                  </a:lnTo>
                  <a:lnTo>
                    <a:pt x="6168810" y="4599"/>
                  </a:lnTo>
                  <a:lnTo>
                    <a:pt x="6118134" y="4668"/>
                  </a:lnTo>
                  <a:lnTo>
                    <a:pt x="6067459" y="4736"/>
                  </a:lnTo>
                  <a:lnTo>
                    <a:pt x="6016783" y="4805"/>
                  </a:lnTo>
                  <a:lnTo>
                    <a:pt x="5966107" y="4874"/>
                  </a:lnTo>
                  <a:lnTo>
                    <a:pt x="5915431" y="4942"/>
                  </a:lnTo>
                  <a:lnTo>
                    <a:pt x="5864755" y="5011"/>
                  </a:lnTo>
                  <a:lnTo>
                    <a:pt x="5814080" y="5079"/>
                  </a:lnTo>
                  <a:lnTo>
                    <a:pt x="5763404" y="5148"/>
                  </a:lnTo>
                  <a:lnTo>
                    <a:pt x="5712728" y="5217"/>
                  </a:lnTo>
                  <a:lnTo>
                    <a:pt x="5662052" y="5285"/>
                  </a:lnTo>
                  <a:lnTo>
                    <a:pt x="5611377" y="5354"/>
                  </a:lnTo>
                  <a:lnTo>
                    <a:pt x="5560701" y="5422"/>
                  </a:lnTo>
                  <a:lnTo>
                    <a:pt x="5510025" y="5491"/>
                  </a:lnTo>
                  <a:lnTo>
                    <a:pt x="5459349" y="5560"/>
                  </a:lnTo>
                  <a:lnTo>
                    <a:pt x="5408674" y="5628"/>
                  </a:lnTo>
                  <a:lnTo>
                    <a:pt x="5357998" y="5697"/>
                  </a:lnTo>
                  <a:lnTo>
                    <a:pt x="5307322" y="5765"/>
                  </a:lnTo>
                  <a:lnTo>
                    <a:pt x="5256646" y="5834"/>
                  </a:lnTo>
                  <a:lnTo>
                    <a:pt x="5205970" y="5903"/>
                  </a:lnTo>
                  <a:lnTo>
                    <a:pt x="5155295" y="5971"/>
                  </a:lnTo>
                  <a:lnTo>
                    <a:pt x="5104619" y="6040"/>
                  </a:lnTo>
                  <a:lnTo>
                    <a:pt x="5053943" y="6108"/>
                  </a:lnTo>
                  <a:lnTo>
                    <a:pt x="5003267" y="6177"/>
                  </a:lnTo>
                  <a:lnTo>
                    <a:pt x="4952592" y="6246"/>
                  </a:lnTo>
                  <a:lnTo>
                    <a:pt x="4901916" y="6314"/>
                  </a:lnTo>
                  <a:lnTo>
                    <a:pt x="4851240" y="6383"/>
                  </a:lnTo>
                  <a:lnTo>
                    <a:pt x="4800564" y="6451"/>
                  </a:lnTo>
                  <a:lnTo>
                    <a:pt x="4749888" y="6520"/>
                  </a:lnTo>
                  <a:lnTo>
                    <a:pt x="4699213" y="6589"/>
                  </a:lnTo>
                  <a:lnTo>
                    <a:pt x="4648537" y="6657"/>
                  </a:lnTo>
                  <a:lnTo>
                    <a:pt x="4597861" y="6726"/>
                  </a:lnTo>
                  <a:lnTo>
                    <a:pt x="4547185" y="6795"/>
                  </a:lnTo>
                  <a:lnTo>
                    <a:pt x="4496510" y="6863"/>
                  </a:lnTo>
                  <a:lnTo>
                    <a:pt x="4445834" y="6932"/>
                  </a:lnTo>
                  <a:lnTo>
                    <a:pt x="4395158" y="7000"/>
                  </a:lnTo>
                  <a:lnTo>
                    <a:pt x="4344482" y="7069"/>
                  </a:lnTo>
                  <a:lnTo>
                    <a:pt x="4293806" y="7138"/>
                  </a:lnTo>
                  <a:lnTo>
                    <a:pt x="4243131" y="7206"/>
                  </a:lnTo>
                  <a:lnTo>
                    <a:pt x="4192455" y="7275"/>
                  </a:lnTo>
                  <a:lnTo>
                    <a:pt x="4141779" y="7343"/>
                  </a:lnTo>
                  <a:lnTo>
                    <a:pt x="4091103" y="7412"/>
                  </a:lnTo>
                  <a:lnTo>
                    <a:pt x="4040427" y="7481"/>
                  </a:lnTo>
                  <a:lnTo>
                    <a:pt x="3989752" y="7549"/>
                  </a:lnTo>
                  <a:lnTo>
                    <a:pt x="3939076" y="7618"/>
                  </a:lnTo>
                  <a:lnTo>
                    <a:pt x="3888400" y="7687"/>
                  </a:lnTo>
                  <a:lnTo>
                    <a:pt x="3837724" y="7755"/>
                  </a:lnTo>
                  <a:lnTo>
                    <a:pt x="3787049" y="7824"/>
                  </a:lnTo>
                  <a:lnTo>
                    <a:pt x="3736373" y="7892"/>
                  </a:lnTo>
                  <a:lnTo>
                    <a:pt x="3685697" y="7961"/>
                  </a:lnTo>
                  <a:lnTo>
                    <a:pt x="3635021" y="8030"/>
                  </a:lnTo>
                  <a:lnTo>
                    <a:pt x="3584345" y="8098"/>
                  </a:lnTo>
                  <a:lnTo>
                    <a:pt x="3533670" y="8167"/>
                  </a:lnTo>
                  <a:lnTo>
                    <a:pt x="3482994" y="8236"/>
                  </a:lnTo>
                  <a:lnTo>
                    <a:pt x="3432318" y="8304"/>
                  </a:lnTo>
                  <a:lnTo>
                    <a:pt x="3381642" y="8373"/>
                  </a:lnTo>
                  <a:lnTo>
                    <a:pt x="3330966" y="8442"/>
                  </a:lnTo>
                  <a:lnTo>
                    <a:pt x="3280290" y="8510"/>
                  </a:lnTo>
                  <a:lnTo>
                    <a:pt x="3229615" y="8579"/>
                  </a:lnTo>
                  <a:lnTo>
                    <a:pt x="3178939" y="8647"/>
                  </a:lnTo>
                  <a:lnTo>
                    <a:pt x="3128263" y="8716"/>
                  </a:lnTo>
                  <a:lnTo>
                    <a:pt x="3077587" y="8785"/>
                  </a:lnTo>
                  <a:lnTo>
                    <a:pt x="3026911" y="8853"/>
                  </a:lnTo>
                  <a:lnTo>
                    <a:pt x="2976236" y="8922"/>
                  </a:lnTo>
                  <a:lnTo>
                    <a:pt x="2925560" y="8991"/>
                  </a:lnTo>
                  <a:lnTo>
                    <a:pt x="2874884" y="9059"/>
                  </a:lnTo>
                  <a:lnTo>
                    <a:pt x="2824208" y="9128"/>
                  </a:lnTo>
                  <a:lnTo>
                    <a:pt x="2773532" y="9197"/>
                  </a:lnTo>
                  <a:lnTo>
                    <a:pt x="2722856" y="9265"/>
                  </a:lnTo>
                  <a:lnTo>
                    <a:pt x="2672181" y="9334"/>
                  </a:lnTo>
                  <a:lnTo>
                    <a:pt x="2621505" y="9403"/>
                  </a:lnTo>
                  <a:lnTo>
                    <a:pt x="2570829" y="9471"/>
                  </a:lnTo>
                  <a:lnTo>
                    <a:pt x="2520153" y="9540"/>
                  </a:lnTo>
                  <a:lnTo>
                    <a:pt x="2469477" y="9609"/>
                  </a:lnTo>
                  <a:lnTo>
                    <a:pt x="2418801" y="9677"/>
                  </a:lnTo>
                  <a:lnTo>
                    <a:pt x="2368126" y="9746"/>
                  </a:lnTo>
                  <a:lnTo>
                    <a:pt x="2317450" y="9815"/>
                  </a:lnTo>
                  <a:lnTo>
                    <a:pt x="2266774" y="9883"/>
                  </a:lnTo>
                  <a:lnTo>
                    <a:pt x="2216098" y="9952"/>
                  </a:lnTo>
                  <a:lnTo>
                    <a:pt x="2165422" y="10021"/>
                  </a:lnTo>
                  <a:lnTo>
                    <a:pt x="2114746" y="10090"/>
                  </a:lnTo>
                  <a:lnTo>
                    <a:pt x="2064070" y="10158"/>
                  </a:lnTo>
                  <a:lnTo>
                    <a:pt x="2013395" y="10227"/>
                  </a:lnTo>
                  <a:lnTo>
                    <a:pt x="1962719" y="10296"/>
                  </a:lnTo>
                  <a:lnTo>
                    <a:pt x="1912043" y="10364"/>
                  </a:lnTo>
                  <a:lnTo>
                    <a:pt x="1861367" y="10433"/>
                  </a:lnTo>
                  <a:lnTo>
                    <a:pt x="1810691" y="10502"/>
                  </a:lnTo>
                  <a:lnTo>
                    <a:pt x="1760015" y="10570"/>
                  </a:lnTo>
                  <a:lnTo>
                    <a:pt x="1709339" y="10639"/>
                  </a:lnTo>
                  <a:lnTo>
                    <a:pt x="1658663" y="10708"/>
                  </a:lnTo>
                  <a:lnTo>
                    <a:pt x="1607987" y="10777"/>
                  </a:lnTo>
                  <a:lnTo>
                    <a:pt x="1557312" y="10845"/>
                  </a:lnTo>
                  <a:lnTo>
                    <a:pt x="1243876" y="10845"/>
                  </a:lnTo>
                  <a:lnTo>
                    <a:pt x="0" y="10845"/>
                  </a:lnTo>
                </a:path>
              </a:pathLst>
            </a:custGeom>
            <a:ln w="12954">
              <a:solidFill>
                <a:srgbClr val="8FA7C4"/>
              </a:solidFill>
            </a:ln>
          </p:spPr>
          <p:txBody>
            <a:bodyPr wrap="square" lIns="0" tIns="0" rIns="0" bIns="0" rtlCol="0"/>
            <a:lstStyle/>
            <a:p>
              <a:endParaRPr/>
            </a:p>
          </p:txBody>
        </p:sp>
        <p:sp>
          <p:nvSpPr>
            <p:cNvPr id="69" name="object 69"/>
            <p:cNvSpPr/>
            <p:nvPr/>
          </p:nvSpPr>
          <p:spPr>
            <a:xfrm>
              <a:off x="3696023" y="3561883"/>
              <a:ext cx="50800" cy="88900"/>
            </a:xfrm>
            <a:custGeom>
              <a:avLst/>
              <a:gdLst/>
              <a:ahLst/>
              <a:cxnLst/>
              <a:rect l="l" t="t" r="r" b="b"/>
              <a:pathLst>
                <a:path w="50800" h="88900">
                  <a:moveTo>
                    <a:pt x="50800" y="88900"/>
                  </a:moveTo>
                  <a:lnTo>
                    <a:pt x="0" y="44450"/>
                  </a:lnTo>
                  <a:lnTo>
                    <a:pt x="50787" y="0"/>
                  </a:lnTo>
                </a:path>
              </a:pathLst>
            </a:custGeom>
            <a:ln w="12954">
              <a:solidFill>
                <a:srgbClr val="8FA7C4"/>
              </a:solidFill>
            </a:ln>
          </p:spPr>
          <p:txBody>
            <a:bodyPr wrap="square" lIns="0" tIns="0" rIns="0" bIns="0" rtlCol="0"/>
            <a:lstStyle/>
            <a:p>
              <a:endParaRPr/>
            </a:p>
          </p:txBody>
        </p:sp>
      </p:grpSp>
      <p:sp>
        <p:nvSpPr>
          <p:cNvPr id="70" name="object 70"/>
          <p:cNvSpPr txBox="1"/>
          <p:nvPr/>
        </p:nvSpPr>
        <p:spPr>
          <a:xfrm>
            <a:off x="3066154" y="2957099"/>
            <a:ext cx="584835" cy="178435"/>
          </a:xfrm>
          <a:prstGeom prst="rect">
            <a:avLst/>
          </a:prstGeom>
        </p:spPr>
        <p:txBody>
          <a:bodyPr vert="horz" wrap="square" lIns="0" tIns="12700" rIns="0" bIns="0" rtlCol="0">
            <a:spAutoFit/>
          </a:bodyPr>
          <a:lstStyle/>
          <a:p>
            <a:pPr marL="12700">
              <a:lnSpc>
                <a:spcPct val="100000"/>
              </a:lnSpc>
              <a:spcBef>
                <a:spcPts val="100"/>
              </a:spcBef>
            </a:pPr>
            <a:r>
              <a:rPr sz="1000" spc="75" dirty="0">
                <a:solidFill>
                  <a:srgbClr val="FFFFFF"/>
                </a:solidFill>
                <a:latin typeface="Trebuchet MS"/>
                <a:cs typeface="Trebuchet MS"/>
              </a:rPr>
              <a:t>SN</a:t>
            </a:r>
            <a:r>
              <a:rPr sz="1000" spc="90" dirty="0">
                <a:solidFill>
                  <a:srgbClr val="FFFFFF"/>
                </a:solidFill>
                <a:latin typeface="Trebuchet MS"/>
                <a:cs typeface="Trebuchet MS"/>
              </a:rPr>
              <a:t>S</a:t>
            </a:r>
            <a:r>
              <a:rPr sz="1000" spc="-35" dirty="0">
                <a:solidFill>
                  <a:srgbClr val="FFFFFF"/>
                </a:solidFill>
                <a:latin typeface="Trebuchet MS"/>
                <a:cs typeface="Trebuchet MS"/>
              </a:rPr>
              <a:t> </a:t>
            </a:r>
            <a:r>
              <a:rPr sz="1000" spc="-15" dirty="0">
                <a:solidFill>
                  <a:srgbClr val="FFFFFF"/>
                </a:solidFill>
                <a:latin typeface="Trebuchet MS"/>
                <a:cs typeface="Trebuchet MS"/>
              </a:rPr>
              <a:t>t</a:t>
            </a:r>
            <a:r>
              <a:rPr sz="1000" spc="40" dirty="0">
                <a:solidFill>
                  <a:srgbClr val="FFFFFF"/>
                </a:solidFill>
                <a:latin typeface="Trebuchet MS"/>
                <a:cs typeface="Trebuchet MS"/>
              </a:rPr>
              <a:t>o</a:t>
            </a:r>
            <a:r>
              <a:rPr sz="1000" spc="35" dirty="0">
                <a:solidFill>
                  <a:srgbClr val="FFFFFF"/>
                </a:solidFill>
                <a:latin typeface="Trebuchet MS"/>
                <a:cs typeface="Trebuchet MS"/>
              </a:rPr>
              <a:t>p</a:t>
            </a:r>
            <a:r>
              <a:rPr sz="1000" spc="-30" dirty="0">
                <a:solidFill>
                  <a:srgbClr val="FFFFFF"/>
                </a:solidFill>
                <a:latin typeface="Trebuchet MS"/>
                <a:cs typeface="Trebuchet MS"/>
              </a:rPr>
              <a:t>i</a:t>
            </a:r>
            <a:r>
              <a:rPr sz="1000" spc="-35" dirty="0">
                <a:solidFill>
                  <a:srgbClr val="FFFFFF"/>
                </a:solidFill>
                <a:latin typeface="Trebuchet MS"/>
                <a:cs typeface="Trebuchet MS"/>
              </a:rPr>
              <a:t>c</a:t>
            </a:r>
            <a:endParaRPr sz="1000">
              <a:latin typeface="Trebuchet MS"/>
              <a:cs typeface="Trebuchet MS"/>
            </a:endParaRPr>
          </a:p>
        </p:txBody>
      </p:sp>
      <p:sp>
        <p:nvSpPr>
          <p:cNvPr id="71" name="object 71"/>
          <p:cNvSpPr txBox="1"/>
          <p:nvPr/>
        </p:nvSpPr>
        <p:spPr>
          <a:xfrm>
            <a:off x="7281205" y="3304351"/>
            <a:ext cx="6328410" cy="2978785"/>
          </a:xfrm>
          <a:prstGeom prst="rect">
            <a:avLst/>
          </a:prstGeom>
        </p:spPr>
        <p:txBody>
          <a:bodyPr vert="horz" wrap="square" lIns="0" tIns="0" rIns="0" bIns="0" rtlCol="0">
            <a:spAutoFit/>
          </a:bodyPr>
          <a:lstStyle/>
          <a:p>
            <a:pPr marR="422909" algn="r">
              <a:lnSpc>
                <a:spcPts val="1175"/>
              </a:lnSpc>
            </a:pPr>
            <a:r>
              <a:rPr sz="1000" i="1" spc="45" dirty="0">
                <a:solidFill>
                  <a:srgbClr val="FFFFFF"/>
                </a:solidFill>
                <a:latin typeface="Trebuchet MS"/>
                <a:cs typeface="Trebuchet MS"/>
              </a:rPr>
              <a:t>N</a:t>
            </a:r>
            <a:r>
              <a:rPr sz="1000" i="1" spc="30" dirty="0">
                <a:solidFill>
                  <a:srgbClr val="FFFFFF"/>
                </a:solidFill>
                <a:latin typeface="Trebuchet MS"/>
                <a:cs typeface="Trebuchet MS"/>
              </a:rPr>
              <a:t>o</a:t>
            </a:r>
            <a:r>
              <a:rPr sz="1000" i="1" spc="-40" dirty="0">
                <a:solidFill>
                  <a:srgbClr val="FFFFFF"/>
                </a:solidFill>
                <a:latin typeface="Trebuchet MS"/>
                <a:cs typeface="Trebuchet MS"/>
              </a:rPr>
              <a:t>t</a:t>
            </a:r>
            <a:r>
              <a:rPr sz="1000" i="1" spc="-60" dirty="0">
                <a:solidFill>
                  <a:srgbClr val="FFFFFF"/>
                </a:solidFill>
                <a:latin typeface="Trebuchet MS"/>
                <a:cs typeface="Trebuchet MS"/>
              </a:rPr>
              <a:t>i</a:t>
            </a:r>
            <a:r>
              <a:rPr sz="1000" i="1" spc="-30" dirty="0">
                <a:solidFill>
                  <a:srgbClr val="FFFFFF"/>
                </a:solidFill>
                <a:latin typeface="Trebuchet MS"/>
                <a:cs typeface="Trebuchet MS"/>
              </a:rPr>
              <a:t>f</a:t>
            </a:r>
            <a:r>
              <a:rPr sz="1000" i="1" spc="-10" dirty="0">
                <a:solidFill>
                  <a:srgbClr val="FFFFFF"/>
                </a:solidFill>
                <a:latin typeface="Trebuchet MS"/>
                <a:cs typeface="Trebuchet MS"/>
              </a:rPr>
              <a:t>y</a:t>
            </a:r>
            <a:r>
              <a:rPr sz="1000" i="1" spc="-50" dirty="0">
                <a:solidFill>
                  <a:srgbClr val="FFFFFF"/>
                </a:solidFill>
                <a:latin typeface="Trebuchet MS"/>
                <a:cs typeface="Trebuchet MS"/>
              </a:rPr>
              <a:t> </a:t>
            </a:r>
            <a:r>
              <a:rPr sz="1000" i="1" spc="-30" dirty="0">
                <a:solidFill>
                  <a:srgbClr val="FFFFFF"/>
                </a:solidFill>
                <a:latin typeface="Trebuchet MS"/>
                <a:cs typeface="Trebuchet MS"/>
              </a:rPr>
              <a:t>f</a:t>
            </a:r>
            <a:r>
              <a:rPr sz="1000" i="1" spc="-20" dirty="0">
                <a:solidFill>
                  <a:srgbClr val="FFFFFF"/>
                </a:solidFill>
                <a:latin typeface="Trebuchet MS"/>
                <a:cs typeface="Trebuchet MS"/>
              </a:rPr>
              <a:t>r</a:t>
            </a:r>
            <a:r>
              <a:rPr sz="1000" i="1" spc="-30" dirty="0">
                <a:solidFill>
                  <a:srgbClr val="FFFFFF"/>
                </a:solidFill>
                <a:latin typeface="Trebuchet MS"/>
                <a:cs typeface="Trebuchet MS"/>
              </a:rPr>
              <a:t>o</a:t>
            </a:r>
            <a:r>
              <a:rPr sz="1000" i="1" dirty="0">
                <a:solidFill>
                  <a:srgbClr val="FFFFFF"/>
                </a:solidFill>
                <a:latin typeface="Trebuchet MS"/>
                <a:cs typeface="Trebuchet MS"/>
              </a:rPr>
              <a:t>n</a:t>
            </a:r>
            <a:r>
              <a:rPr sz="1000" i="1" spc="-5" dirty="0">
                <a:solidFill>
                  <a:srgbClr val="FFFFFF"/>
                </a:solidFill>
                <a:latin typeface="Trebuchet MS"/>
                <a:cs typeface="Trebuchet MS"/>
              </a:rPr>
              <a:t>t</a:t>
            </a:r>
            <a:r>
              <a:rPr sz="1000" i="1" spc="-60" dirty="0">
                <a:solidFill>
                  <a:srgbClr val="FFFFFF"/>
                </a:solidFill>
                <a:latin typeface="Trebuchet MS"/>
                <a:cs typeface="Trebuchet MS"/>
              </a:rPr>
              <a:t>e</a:t>
            </a:r>
            <a:r>
              <a:rPr sz="1000" i="1" spc="10" dirty="0">
                <a:solidFill>
                  <a:srgbClr val="FFFFFF"/>
                </a:solidFill>
                <a:latin typeface="Trebuchet MS"/>
                <a:cs typeface="Trebuchet MS"/>
              </a:rPr>
              <a:t>nd</a:t>
            </a:r>
            <a:endParaRPr sz="10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10"/>
              </a:spcBef>
            </a:pPr>
            <a:endParaRPr sz="1500">
              <a:latin typeface="Trebuchet MS"/>
              <a:cs typeface="Trebuchet MS"/>
            </a:endParaRPr>
          </a:p>
          <a:p>
            <a:pPr marR="423545" algn="r">
              <a:lnSpc>
                <a:spcPct val="100000"/>
              </a:lnSpc>
            </a:pPr>
            <a:r>
              <a:rPr sz="1000" i="1" spc="55" dirty="0">
                <a:solidFill>
                  <a:srgbClr val="FFFFFF"/>
                </a:solidFill>
                <a:latin typeface="Trebuchet MS"/>
                <a:cs typeface="Trebuchet MS"/>
              </a:rPr>
              <a:t>S</a:t>
            </a:r>
            <a:r>
              <a:rPr sz="1000" i="1" spc="20" dirty="0">
                <a:solidFill>
                  <a:srgbClr val="FFFFFF"/>
                </a:solidFill>
                <a:latin typeface="Trebuchet MS"/>
                <a:cs typeface="Trebuchet MS"/>
              </a:rPr>
              <a:t>a</a:t>
            </a:r>
            <a:r>
              <a:rPr sz="1000" i="1" dirty="0">
                <a:solidFill>
                  <a:srgbClr val="FFFFFF"/>
                </a:solidFill>
                <a:latin typeface="Trebuchet MS"/>
                <a:cs typeface="Trebuchet MS"/>
              </a:rPr>
              <a:t>v</a:t>
            </a:r>
            <a:r>
              <a:rPr sz="1000" i="1" spc="-55" dirty="0">
                <a:solidFill>
                  <a:srgbClr val="FFFFFF"/>
                </a:solidFill>
                <a:latin typeface="Trebuchet MS"/>
                <a:cs typeface="Trebuchet MS"/>
              </a:rPr>
              <a:t>e</a:t>
            </a:r>
            <a:r>
              <a:rPr sz="1000" i="1" spc="-45" dirty="0">
                <a:solidFill>
                  <a:srgbClr val="FFFFFF"/>
                </a:solidFill>
                <a:latin typeface="Trebuchet MS"/>
                <a:cs typeface="Trebuchet MS"/>
              </a:rPr>
              <a:t> </a:t>
            </a:r>
            <a:r>
              <a:rPr sz="1000" i="1" spc="-5" dirty="0">
                <a:solidFill>
                  <a:srgbClr val="FFFFFF"/>
                </a:solidFill>
                <a:latin typeface="Trebuchet MS"/>
                <a:cs typeface="Trebuchet MS"/>
              </a:rPr>
              <a:t>o</a:t>
            </a:r>
            <a:r>
              <a:rPr sz="1000" i="1" spc="-15" dirty="0">
                <a:solidFill>
                  <a:srgbClr val="FFFFFF"/>
                </a:solidFill>
                <a:latin typeface="Trebuchet MS"/>
                <a:cs typeface="Trebuchet MS"/>
              </a:rPr>
              <a:t>b</a:t>
            </a:r>
            <a:r>
              <a:rPr sz="1000" i="1" spc="-120" dirty="0">
                <a:solidFill>
                  <a:srgbClr val="FFFFFF"/>
                </a:solidFill>
                <a:latin typeface="Trebuchet MS"/>
                <a:cs typeface="Trebuchet MS"/>
              </a:rPr>
              <a:t>j</a:t>
            </a:r>
            <a:r>
              <a:rPr sz="1000" i="1" spc="-45" dirty="0">
                <a:solidFill>
                  <a:srgbClr val="FFFFFF"/>
                </a:solidFill>
                <a:latin typeface="Trebuchet MS"/>
                <a:cs typeface="Trebuchet MS"/>
              </a:rPr>
              <a:t>e</a:t>
            </a:r>
            <a:r>
              <a:rPr sz="1000" i="1" spc="-35" dirty="0">
                <a:solidFill>
                  <a:srgbClr val="FFFFFF"/>
                </a:solidFill>
                <a:latin typeface="Trebuchet MS"/>
                <a:cs typeface="Trebuchet MS"/>
              </a:rPr>
              <a:t>ct </a:t>
            </a:r>
            <a:r>
              <a:rPr sz="1000" i="1" spc="30" dirty="0">
                <a:solidFill>
                  <a:srgbClr val="FFFFFF"/>
                </a:solidFill>
                <a:latin typeface="Trebuchet MS"/>
                <a:cs typeface="Trebuchet MS"/>
              </a:rPr>
              <a:t>n</a:t>
            </a:r>
            <a:r>
              <a:rPr sz="1000" i="1" spc="20" dirty="0">
                <a:solidFill>
                  <a:srgbClr val="FFFFFF"/>
                </a:solidFill>
                <a:latin typeface="Trebuchet MS"/>
                <a:cs typeface="Trebuchet MS"/>
              </a:rPr>
              <a:t>a</a:t>
            </a:r>
            <a:r>
              <a:rPr sz="1000" i="1" spc="55" dirty="0">
                <a:solidFill>
                  <a:srgbClr val="FFFFFF"/>
                </a:solidFill>
                <a:latin typeface="Trebuchet MS"/>
                <a:cs typeface="Trebuchet MS"/>
              </a:rPr>
              <a:t>m</a:t>
            </a:r>
            <a:r>
              <a:rPr sz="1000" i="1" spc="-55" dirty="0">
                <a:solidFill>
                  <a:srgbClr val="FFFFFF"/>
                </a:solidFill>
                <a:latin typeface="Trebuchet MS"/>
                <a:cs typeface="Trebuchet MS"/>
              </a:rPr>
              <a:t>e</a:t>
            </a:r>
            <a:endParaRPr sz="10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5"/>
              </a:spcBef>
            </a:pPr>
            <a:endParaRPr sz="1750">
              <a:latin typeface="Trebuchet MS"/>
              <a:cs typeface="Trebuchet MS"/>
            </a:endParaRPr>
          </a:p>
          <a:p>
            <a:pPr marL="12065" indent="-12700">
              <a:lnSpc>
                <a:spcPct val="69700"/>
              </a:lnSpc>
              <a:tabLst>
                <a:tab pos="1071880" algn="l"/>
                <a:tab pos="1980564" algn="l"/>
                <a:tab pos="3296285" algn="l"/>
                <a:tab pos="4602480" algn="l"/>
                <a:tab pos="4643120" algn="l"/>
                <a:tab pos="5592445" algn="l"/>
              </a:tabLst>
            </a:pPr>
            <a:r>
              <a:rPr sz="1500" spc="37" baseline="5555" dirty="0">
                <a:solidFill>
                  <a:srgbClr val="FFFFFF"/>
                </a:solidFill>
                <a:latin typeface="Trebuchet MS"/>
                <a:cs typeface="Trebuchet MS"/>
              </a:rPr>
              <a:t>Upl</a:t>
            </a:r>
            <a:r>
              <a:rPr sz="1500" spc="44" baseline="5555" dirty="0">
                <a:solidFill>
                  <a:srgbClr val="FFFFFF"/>
                </a:solidFill>
                <a:latin typeface="Trebuchet MS"/>
                <a:cs typeface="Trebuchet MS"/>
              </a:rPr>
              <a:t>o</a:t>
            </a:r>
            <a:r>
              <a:rPr sz="1500" baseline="5555" dirty="0">
                <a:solidFill>
                  <a:srgbClr val="FFFFFF"/>
                </a:solidFill>
                <a:latin typeface="Trebuchet MS"/>
                <a:cs typeface="Trebuchet MS"/>
              </a:rPr>
              <a:t>a</a:t>
            </a:r>
            <a:r>
              <a:rPr sz="1500" spc="44" baseline="5555" dirty="0">
                <a:solidFill>
                  <a:srgbClr val="FFFFFF"/>
                </a:solidFill>
                <a:latin typeface="Trebuchet MS"/>
                <a:cs typeface="Trebuchet MS"/>
              </a:rPr>
              <a:t>d</a:t>
            </a:r>
            <a:r>
              <a:rPr sz="1500" baseline="5555" dirty="0">
                <a:solidFill>
                  <a:srgbClr val="FFFFFF"/>
                </a:solidFill>
                <a:latin typeface="Trebuchet MS"/>
                <a:cs typeface="Trebuchet MS"/>
              </a:rPr>
              <a:t>	</a:t>
            </a:r>
            <a:r>
              <a:rPr sz="1000" spc="5" dirty="0">
                <a:solidFill>
                  <a:srgbClr val="FFFFFF"/>
                </a:solidFill>
                <a:latin typeface="Trebuchet MS"/>
                <a:cs typeface="Trebuchet MS"/>
              </a:rPr>
              <a:t>Pr</a:t>
            </a:r>
            <a:r>
              <a:rPr sz="1000" spc="40" dirty="0">
                <a:solidFill>
                  <a:srgbClr val="FFFFFF"/>
                </a:solidFill>
                <a:latin typeface="Trebuchet MS"/>
                <a:cs typeface="Trebuchet MS"/>
              </a:rPr>
              <a:t>o</a:t>
            </a:r>
            <a:r>
              <a:rPr sz="1000" spc="-35" dirty="0">
                <a:solidFill>
                  <a:srgbClr val="FFFFFF"/>
                </a:solidFill>
                <a:latin typeface="Trebuchet MS"/>
                <a:cs typeface="Trebuchet MS"/>
              </a:rPr>
              <a:t>c</a:t>
            </a:r>
            <a:r>
              <a:rPr sz="1000" spc="-25" dirty="0">
                <a:solidFill>
                  <a:srgbClr val="FFFFFF"/>
                </a:solidFill>
                <a:latin typeface="Trebuchet MS"/>
                <a:cs typeface="Trebuchet MS"/>
              </a:rPr>
              <a:t>e</a:t>
            </a:r>
            <a:r>
              <a:rPr sz="1000" dirty="0">
                <a:solidFill>
                  <a:srgbClr val="FFFFFF"/>
                </a:solidFill>
                <a:latin typeface="Trebuchet MS"/>
                <a:cs typeface="Trebuchet MS"/>
              </a:rPr>
              <a:t>ss</a:t>
            </a:r>
            <a:r>
              <a:rPr sz="1000" spc="5" dirty="0">
                <a:solidFill>
                  <a:srgbClr val="FFFFFF"/>
                </a:solidFill>
                <a:latin typeface="Trebuchet MS"/>
                <a:cs typeface="Trebuchet MS"/>
              </a:rPr>
              <a:t>i</a:t>
            </a:r>
            <a:r>
              <a:rPr sz="1000" spc="55" dirty="0">
                <a:solidFill>
                  <a:srgbClr val="FFFFFF"/>
                </a:solidFill>
                <a:latin typeface="Trebuchet MS"/>
                <a:cs typeface="Trebuchet MS"/>
              </a:rPr>
              <a:t>ng</a:t>
            </a:r>
            <a:r>
              <a:rPr sz="1000" dirty="0">
                <a:solidFill>
                  <a:srgbClr val="FFFFFF"/>
                </a:solidFill>
                <a:latin typeface="Trebuchet MS"/>
                <a:cs typeface="Trebuchet MS"/>
              </a:rPr>
              <a:t>	</a:t>
            </a:r>
            <a:r>
              <a:rPr sz="1500" spc="52" baseline="19444" dirty="0">
                <a:solidFill>
                  <a:srgbClr val="FFFFFF"/>
                </a:solidFill>
                <a:latin typeface="Trebuchet MS"/>
                <a:cs typeface="Trebuchet MS"/>
              </a:rPr>
              <a:t>P</a:t>
            </a:r>
            <a:r>
              <a:rPr sz="1500" spc="7" baseline="19444" dirty="0">
                <a:solidFill>
                  <a:srgbClr val="FFFFFF"/>
                </a:solidFill>
                <a:latin typeface="Trebuchet MS"/>
                <a:cs typeface="Trebuchet MS"/>
              </a:rPr>
              <a:t>r</a:t>
            </a:r>
            <a:r>
              <a:rPr sz="1500" spc="22" baseline="19444" dirty="0">
                <a:solidFill>
                  <a:srgbClr val="FFFFFF"/>
                </a:solidFill>
                <a:latin typeface="Trebuchet MS"/>
                <a:cs typeface="Trebuchet MS"/>
              </a:rPr>
              <a:t>o</a:t>
            </a:r>
            <a:r>
              <a:rPr sz="1500" spc="-52" baseline="19444" dirty="0">
                <a:solidFill>
                  <a:srgbClr val="FFFFFF"/>
                </a:solidFill>
                <a:latin typeface="Trebuchet MS"/>
                <a:cs typeface="Trebuchet MS"/>
              </a:rPr>
              <a:t>c</a:t>
            </a:r>
            <a:r>
              <a:rPr sz="1500" baseline="19444" dirty="0">
                <a:solidFill>
                  <a:srgbClr val="FFFFFF"/>
                </a:solidFill>
                <a:latin typeface="Trebuchet MS"/>
                <a:cs typeface="Trebuchet MS"/>
              </a:rPr>
              <a:t>es</a:t>
            </a:r>
            <a:r>
              <a:rPr sz="1500" spc="30" baseline="19444" dirty="0">
                <a:solidFill>
                  <a:srgbClr val="FFFFFF"/>
                </a:solidFill>
                <a:latin typeface="Trebuchet MS"/>
                <a:cs typeface="Trebuchet MS"/>
              </a:rPr>
              <a:t>s</a:t>
            </a:r>
            <a:r>
              <a:rPr sz="1500" spc="-44" baseline="19444" dirty="0">
                <a:solidFill>
                  <a:srgbClr val="FFFFFF"/>
                </a:solidFill>
                <a:latin typeface="Trebuchet MS"/>
                <a:cs typeface="Trebuchet MS"/>
              </a:rPr>
              <a:t>i</a:t>
            </a:r>
            <a:r>
              <a:rPr sz="1500" spc="52" baseline="19444" dirty="0">
                <a:solidFill>
                  <a:srgbClr val="FFFFFF"/>
                </a:solidFill>
                <a:latin typeface="Trebuchet MS"/>
                <a:cs typeface="Trebuchet MS"/>
              </a:rPr>
              <a:t>n</a:t>
            </a:r>
            <a:r>
              <a:rPr sz="1500" spc="112" baseline="19444" dirty="0">
                <a:solidFill>
                  <a:srgbClr val="FFFFFF"/>
                </a:solidFill>
                <a:latin typeface="Trebuchet MS"/>
                <a:cs typeface="Trebuchet MS"/>
              </a:rPr>
              <a:t>g</a:t>
            </a:r>
            <a:r>
              <a:rPr sz="1500" spc="-75" baseline="19444" dirty="0">
                <a:solidFill>
                  <a:srgbClr val="FFFFFF"/>
                </a:solidFill>
                <a:latin typeface="Trebuchet MS"/>
                <a:cs typeface="Trebuchet MS"/>
              </a:rPr>
              <a:t> </a:t>
            </a:r>
            <a:r>
              <a:rPr sz="1500" spc="44" baseline="19444" dirty="0">
                <a:solidFill>
                  <a:srgbClr val="FFFFFF"/>
                </a:solidFill>
                <a:latin typeface="Trebuchet MS"/>
                <a:cs typeface="Trebuchet MS"/>
              </a:rPr>
              <a:t>Bu</a:t>
            </a:r>
            <a:r>
              <a:rPr sz="1500" spc="-52" baseline="19444" dirty="0">
                <a:solidFill>
                  <a:srgbClr val="FFFFFF"/>
                </a:solidFill>
                <a:latin typeface="Trebuchet MS"/>
                <a:cs typeface="Trebuchet MS"/>
              </a:rPr>
              <a:t>c</a:t>
            </a:r>
            <a:r>
              <a:rPr sz="1500" spc="30" baseline="19444" dirty="0">
                <a:solidFill>
                  <a:srgbClr val="FFFFFF"/>
                </a:solidFill>
                <a:latin typeface="Trebuchet MS"/>
                <a:cs typeface="Trebuchet MS"/>
              </a:rPr>
              <a:t>k</a:t>
            </a:r>
            <a:r>
              <a:rPr sz="1500" spc="-37" baseline="19444" dirty="0">
                <a:solidFill>
                  <a:srgbClr val="FFFFFF"/>
                </a:solidFill>
                <a:latin typeface="Trebuchet MS"/>
                <a:cs typeface="Trebuchet MS"/>
              </a:rPr>
              <a:t>e</a:t>
            </a:r>
            <a:r>
              <a:rPr sz="1500" spc="-22" baseline="19444" dirty="0">
                <a:solidFill>
                  <a:srgbClr val="FFFFFF"/>
                </a:solidFill>
                <a:latin typeface="Trebuchet MS"/>
                <a:cs typeface="Trebuchet MS"/>
              </a:rPr>
              <a:t>t</a:t>
            </a:r>
            <a:r>
              <a:rPr sz="1500" baseline="19444" dirty="0">
                <a:solidFill>
                  <a:srgbClr val="FFFFFF"/>
                </a:solidFill>
                <a:latin typeface="Trebuchet MS"/>
                <a:cs typeface="Trebuchet MS"/>
              </a:rPr>
              <a:t>	</a:t>
            </a:r>
            <a:r>
              <a:rPr sz="1000" spc="5" dirty="0">
                <a:solidFill>
                  <a:srgbClr val="FFFFFF"/>
                </a:solidFill>
                <a:latin typeface="Trebuchet MS"/>
                <a:cs typeface="Trebuchet MS"/>
              </a:rPr>
              <a:t>C</a:t>
            </a:r>
            <a:r>
              <a:rPr sz="1000" spc="40" dirty="0">
                <a:solidFill>
                  <a:srgbClr val="FFFFFF"/>
                </a:solidFill>
                <a:latin typeface="Trebuchet MS"/>
                <a:cs typeface="Trebuchet MS"/>
              </a:rPr>
              <a:t>o</a:t>
            </a:r>
            <a:r>
              <a:rPr sz="1000" spc="55" dirty="0">
                <a:solidFill>
                  <a:srgbClr val="FFFFFF"/>
                </a:solidFill>
                <a:latin typeface="Trebuchet MS"/>
                <a:cs typeface="Trebuchet MS"/>
              </a:rPr>
              <a:t>m</a:t>
            </a:r>
            <a:r>
              <a:rPr sz="1000" spc="40" dirty="0">
                <a:solidFill>
                  <a:srgbClr val="FFFFFF"/>
                </a:solidFill>
                <a:latin typeface="Trebuchet MS"/>
                <a:cs typeface="Trebuchet MS"/>
              </a:rPr>
              <a:t>po</a:t>
            </a:r>
            <a:r>
              <a:rPr sz="1000" spc="-10" dirty="0">
                <a:solidFill>
                  <a:srgbClr val="FFFFFF"/>
                </a:solidFill>
                <a:latin typeface="Trebuchet MS"/>
                <a:cs typeface="Trebuchet MS"/>
              </a:rPr>
              <a:t>si</a:t>
            </a:r>
            <a:r>
              <a:rPr sz="1000" spc="-15" dirty="0">
                <a:solidFill>
                  <a:srgbClr val="FFFFFF"/>
                </a:solidFill>
                <a:latin typeface="Trebuchet MS"/>
                <a:cs typeface="Trebuchet MS"/>
              </a:rPr>
              <a:t>t</a:t>
            </a:r>
            <a:r>
              <a:rPr sz="1000" spc="-35" dirty="0">
                <a:solidFill>
                  <a:srgbClr val="FFFFFF"/>
                </a:solidFill>
                <a:latin typeface="Trebuchet MS"/>
                <a:cs typeface="Trebuchet MS"/>
              </a:rPr>
              <a:t>i</a:t>
            </a:r>
            <a:r>
              <a:rPr sz="1000" spc="55" dirty="0">
                <a:solidFill>
                  <a:srgbClr val="FFFFFF"/>
                </a:solidFill>
                <a:latin typeface="Trebuchet MS"/>
                <a:cs typeface="Trebuchet MS"/>
              </a:rPr>
              <a:t>ng</a:t>
            </a:r>
            <a:r>
              <a:rPr sz="1000" dirty="0">
                <a:solidFill>
                  <a:srgbClr val="FFFFFF"/>
                </a:solidFill>
                <a:latin typeface="Trebuchet MS"/>
                <a:cs typeface="Trebuchet MS"/>
              </a:rPr>
              <a:t>		</a:t>
            </a:r>
            <a:r>
              <a:rPr sz="1500" spc="-22" baseline="19444" dirty="0">
                <a:solidFill>
                  <a:srgbClr val="FFFFFF"/>
                </a:solidFill>
                <a:latin typeface="Trebuchet MS"/>
                <a:cs typeface="Trebuchet MS"/>
              </a:rPr>
              <a:t>Fi</a:t>
            </a:r>
            <a:r>
              <a:rPr sz="1500" spc="52" baseline="19444" dirty="0">
                <a:solidFill>
                  <a:srgbClr val="FFFFFF"/>
                </a:solidFill>
                <a:latin typeface="Trebuchet MS"/>
                <a:cs typeface="Trebuchet MS"/>
              </a:rPr>
              <a:t>n</a:t>
            </a:r>
            <a:r>
              <a:rPr sz="1500" baseline="19444" dirty="0">
                <a:solidFill>
                  <a:srgbClr val="FFFFFF"/>
                </a:solidFill>
                <a:latin typeface="Trebuchet MS"/>
                <a:cs typeface="Trebuchet MS"/>
              </a:rPr>
              <a:t>a</a:t>
            </a:r>
            <a:r>
              <a:rPr sz="1500" spc="-15" baseline="19444" dirty="0">
                <a:solidFill>
                  <a:srgbClr val="FFFFFF"/>
                </a:solidFill>
                <a:latin typeface="Trebuchet MS"/>
                <a:cs typeface="Trebuchet MS"/>
              </a:rPr>
              <a:t>l</a:t>
            </a:r>
            <a:r>
              <a:rPr sz="1500" baseline="19444" dirty="0">
                <a:solidFill>
                  <a:srgbClr val="FFFFFF"/>
                </a:solidFill>
                <a:latin typeface="Trebuchet MS"/>
                <a:cs typeface="Trebuchet MS"/>
              </a:rPr>
              <a:t>	</a:t>
            </a:r>
            <a:r>
              <a:rPr sz="1000" spc="35" dirty="0">
                <a:solidFill>
                  <a:srgbClr val="FFFFFF"/>
                </a:solidFill>
                <a:latin typeface="Trebuchet MS"/>
                <a:cs typeface="Trebuchet MS"/>
              </a:rPr>
              <a:t>P</a:t>
            </a:r>
            <a:r>
              <a:rPr sz="1000" spc="40" dirty="0">
                <a:solidFill>
                  <a:srgbClr val="FFFFFF"/>
                </a:solidFill>
                <a:latin typeface="Trebuchet MS"/>
                <a:cs typeface="Trebuchet MS"/>
              </a:rPr>
              <a:t>o</a:t>
            </a:r>
            <a:r>
              <a:rPr sz="1000" dirty="0">
                <a:solidFill>
                  <a:srgbClr val="FFFFFF"/>
                </a:solidFill>
                <a:latin typeface="Trebuchet MS"/>
                <a:cs typeface="Trebuchet MS"/>
              </a:rPr>
              <a:t>s</a:t>
            </a:r>
            <a:r>
              <a:rPr sz="1000" spc="5" dirty="0">
                <a:solidFill>
                  <a:srgbClr val="FFFFFF"/>
                </a:solidFill>
                <a:latin typeface="Trebuchet MS"/>
                <a:cs typeface="Trebuchet MS"/>
              </a:rPr>
              <a:t>t</a:t>
            </a:r>
            <a:r>
              <a:rPr sz="1000" spc="15" dirty="0">
                <a:solidFill>
                  <a:srgbClr val="FFFFFF"/>
                </a:solidFill>
                <a:latin typeface="Trebuchet MS"/>
                <a:cs typeface="Trebuchet MS"/>
              </a:rPr>
              <a:t>-</a:t>
            </a:r>
            <a:r>
              <a:rPr sz="1000" spc="35" dirty="0">
                <a:solidFill>
                  <a:srgbClr val="FFFFFF"/>
                </a:solidFill>
                <a:latin typeface="Trebuchet MS"/>
                <a:cs typeface="Trebuchet MS"/>
              </a:rPr>
              <a:t>p</a:t>
            </a:r>
            <a:r>
              <a:rPr sz="1000" spc="5" dirty="0">
                <a:solidFill>
                  <a:srgbClr val="FFFFFF"/>
                </a:solidFill>
                <a:latin typeface="Trebuchet MS"/>
                <a:cs typeface="Trebuchet MS"/>
              </a:rPr>
              <a:t>r</a:t>
            </a:r>
            <a:r>
              <a:rPr sz="1000" spc="15" dirty="0">
                <a:solidFill>
                  <a:srgbClr val="FFFFFF"/>
                </a:solidFill>
                <a:latin typeface="Trebuchet MS"/>
                <a:cs typeface="Trebuchet MS"/>
              </a:rPr>
              <a:t>o</a:t>
            </a:r>
            <a:r>
              <a:rPr sz="1000" spc="-35" dirty="0">
                <a:solidFill>
                  <a:srgbClr val="FFFFFF"/>
                </a:solidFill>
                <a:latin typeface="Trebuchet MS"/>
                <a:cs typeface="Trebuchet MS"/>
              </a:rPr>
              <a:t>c</a:t>
            </a:r>
            <a:r>
              <a:rPr sz="1000" dirty="0">
                <a:solidFill>
                  <a:srgbClr val="FFFFFF"/>
                </a:solidFill>
                <a:latin typeface="Trebuchet MS"/>
                <a:cs typeface="Trebuchet MS"/>
              </a:rPr>
              <a:t>es</a:t>
            </a:r>
            <a:r>
              <a:rPr sz="1000" spc="20" dirty="0">
                <a:solidFill>
                  <a:srgbClr val="FFFFFF"/>
                </a:solidFill>
                <a:latin typeface="Trebuchet MS"/>
                <a:cs typeface="Trebuchet MS"/>
              </a:rPr>
              <a:t>s  </a:t>
            </a:r>
            <a:r>
              <a:rPr sz="1500" baseline="-13888" dirty="0">
                <a:solidFill>
                  <a:srgbClr val="FFFFFF"/>
                </a:solidFill>
                <a:latin typeface="Trebuchet MS"/>
                <a:cs typeface="Trebuchet MS"/>
              </a:rPr>
              <a:t>Bucket				</a:t>
            </a:r>
            <a:r>
              <a:rPr sz="1000" dirty="0">
                <a:solidFill>
                  <a:srgbClr val="FFFFFF"/>
                </a:solidFill>
                <a:latin typeface="Trebuchet MS"/>
                <a:cs typeface="Trebuchet MS"/>
              </a:rPr>
              <a:t>Bucket</a:t>
            </a:r>
            <a:endParaRPr sz="1000">
              <a:latin typeface="Trebuchet MS"/>
              <a:cs typeface="Trebuchet MS"/>
            </a:endParaRPr>
          </a:p>
        </p:txBody>
      </p:sp>
      <p:sp>
        <p:nvSpPr>
          <p:cNvPr id="72" name="object 72"/>
          <p:cNvSpPr/>
          <p:nvPr/>
        </p:nvSpPr>
        <p:spPr>
          <a:xfrm>
            <a:off x="743712" y="2372410"/>
            <a:ext cx="581660" cy="567690"/>
          </a:xfrm>
          <a:custGeom>
            <a:avLst/>
            <a:gdLst/>
            <a:ahLst/>
            <a:cxnLst/>
            <a:rect l="l" t="t" r="r" b="b"/>
            <a:pathLst>
              <a:path w="581660" h="567689">
                <a:moveTo>
                  <a:pt x="534936" y="479488"/>
                </a:moveTo>
                <a:lnTo>
                  <a:pt x="529399" y="473964"/>
                </a:lnTo>
                <a:lnTo>
                  <a:pt x="522566" y="473964"/>
                </a:lnTo>
                <a:lnTo>
                  <a:pt x="376669" y="473964"/>
                </a:lnTo>
                <a:lnTo>
                  <a:pt x="371132" y="479488"/>
                </a:lnTo>
                <a:lnTo>
                  <a:pt x="371132" y="516318"/>
                </a:lnTo>
                <a:lnTo>
                  <a:pt x="376669" y="521843"/>
                </a:lnTo>
                <a:lnTo>
                  <a:pt x="529399" y="521843"/>
                </a:lnTo>
                <a:lnTo>
                  <a:pt x="534936" y="516318"/>
                </a:lnTo>
                <a:lnTo>
                  <a:pt x="534936" y="479488"/>
                </a:lnTo>
                <a:close/>
              </a:path>
              <a:path w="581660" h="567689">
                <a:moveTo>
                  <a:pt x="534936" y="51422"/>
                </a:moveTo>
                <a:lnTo>
                  <a:pt x="529399" y="45897"/>
                </a:lnTo>
                <a:lnTo>
                  <a:pt x="510209" y="45897"/>
                </a:lnTo>
                <a:lnTo>
                  <a:pt x="510209" y="70573"/>
                </a:lnTo>
                <a:lnTo>
                  <a:pt x="510209" y="335140"/>
                </a:lnTo>
                <a:lnTo>
                  <a:pt x="71335" y="335140"/>
                </a:lnTo>
                <a:lnTo>
                  <a:pt x="71335" y="70573"/>
                </a:lnTo>
                <a:lnTo>
                  <a:pt x="510209" y="70573"/>
                </a:lnTo>
                <a:lnTo>
                  <a:pt x="510209" y="45897"/>
                </a:lnTo>
                <a:lnTo>
                  <a:pt x="52146" y="45897"/>
                </a:lnTo>
                <a:lnTo>
                  <a:pt x="46609" y="51422"/>
                </a:lnTo>
                <a:lnTo>
                  <a:pt x="46609" y="354291"/>
                </a:lnTo>
                <a:lnTo>
                  <a:pt x="52146" y="359816"/>
                </a:lnTo>
                <a:lnTo>
                  <a:pt x="529399" y="359816"/>
                </a:lnTo>
                <a:lnTo>
                  <a:pt x="534936" y="354291"/>
                </a:lnTo>
                <a:lnTo>
                  <a:pt x="534936" y="335140"/>
                </a:lnTo>
                <a:lnTo>
                  <a:pt x="534936" y="70573"/>
                </a:lnTo>
                <a:lnTo>
                  <a:pt x="534936" y="51422"/>
                </a:lnTo>
                <a:close/>
              </a:path>
              <a:path w="581660" h="567689">
                <a:moveTo>
                  <a:pt x="581050" y="37020"/>
                </a:moveTo>
                <a:lnTo>
                  <a:pt x="578548" y="24676"/>
                </a:lnTo>
                <a:lnTo>
                  <a:pt x="578129" y="22606"/>
                </a:lnTo>
                <a:lnTo>
                  <a:pt x="570179" y="10833"/>
                </a:lnTo>
                <a:lnTo>
                  <a:pt x="558393" y="2908"/>
                </a:lnTo>
                <a:lnTo>
                  <a:pt x="556818" y="2603"/>
                </a:lnTo>
                <a:lnTo>
                  <a:pt x="556818" y="30200"/>
                </a:lnTo>
                <a:lnTo>
                  <a:pt x="556818" y="375640"/>
                </a:lnTo>
                <a:lnTo>
                  <a:pt x="551281" y="381165"/>
                </a:lnTo>
                <a:lnTo>
                  <a:pt x="30759" y="381165"/>
                </a:lnTo>
                <a:lnTo>
                  <a:pt x="25222" y="375640"/>
                </a:lnTo>
                <a:lnTo>
                  <a:pt x="25222" y="30200"/>
                </a:lnTo>
                <a:lnTo>
                  <a:pt x="30759" y="24676"/>
                </a:lnTo>
                <a:lnTo>
                  <a:pt x="551281" y="24676"/>
                </a:lnTo>
                <a:lnTo>
                  <a:pt x="556818" y="30200"/>
                </a:lnTo>
                <a:lnTo>
                  <a:pt x="556818" y="2603"/>
                </a:lnTo>
                <a:lnTo>
                  <a:pt x="543953" y="0"/>
                </a:lnTo>
                <a:lnTo>
                  <a:pt x="37096" y="0"/>
                </a:lnTo>
                <a:lnTo>
                  <a:pt x="22656" y="2908"/>
                </a:lnTo>
                <a:lnTo>
                  <a:pt x="10858" y="10833"/>
                </a:lnTo>
                <a:lnTo>
                  <a:pt x="2921" y="22606"/>
                </a:lnTo>
                <a:lnTo>
                  <a:pt x="0" y="37020"/>
                </a:lnTo>
                <a:lnTo>
                  <a:pt x="0" y="369074"/>
                </a:lnTo>
                <a:lnTo>
                  <a:pt x="2921" y="383489"/>
                </a:lnTo>
                <a:lnTo>
                  <a:pt x="10858" y="395249"/>
                </a:lnTo>
                <a:lnTo>
                  <a:pt x="22656" y="403186"/>
                </a:lnTo>
                <a:lnTo>
                  <a:pt x="37096" y="406095"/>
                </a:lnTo>
                <a:lnTo>
                  <a:pt x="544207" y="406095"/>
                </a:lnTo>
                <a:lnTo>
                  <a:pt x="558622" y="403085"/>
                </a:lnTo>
                <a:lnTo>
                  <a:pt x="570357" y="395084"/>
                </a:lnTo>
                <a:lnTo>
                  <a:pt x="578231" y="383260"/>
                </a:lnTo>
                <a:lnTo>
                  <a:pt x="578637" y="381165"/>
                </a:lnTo>
                <a:lnTo>
                  <a:pt x="580999" y="369074"/>
                </a:lnTo>
                <a:lnTo>
                  <a:pt x="581050" y="37020"/>
                </a:lnTo>
                <a:close/>
              </a:path>
              <a:path w="581660" h="567689">
                <a:moveTo>
                  <a:pt x="581545" y="471119"/>
                </a:moveTo>
                <a:lnTo>
                  <a:pt x="578091" y="454240"/>
                </a:lnTo>
                <a:lnTo>
                  <a:pt x="576834" y="452374"/>
                </a:lnTo>
                <a:lnTo>
                  <a:pt x="568769" y="440448"/>
                </a:lnTo>
                <a:lnTo>
                  <a:pt x="556818" y="432396"/>
                </a:lnTo>
                <a:lnTo>
                  <a:pt x="556818" y="471119"/>
                </a:lnTo>
                <a:lnTo>
                  <a:pt x="556742" y="524560"/>
                </a:lnTo>
                <a:lnTo>
                  <a:pt x="555332" y="531482"/>
                </a:lnTo>
                <a:lnTo>
                  <a:pt x="551307" y="537451"/>
                </a:lnTo>
                <a:lnTo>
                  <a:pt x="545338" y="541464"/>
                </a:lnTo>
                <a:lnTo>
                  <a:pt x="538022" y="542937"/>
                </a:lnTo>
                <a:lnTo>
                  <a:pt x="43522" y="542937"/>
                </a:lnTo>
                <a:lnTo>
                  <a:pt x="36372" y="541439"/>
                </a:lnTo>
                <a:lnTo>
                  <a:pt x="30518" y="537489"/>
                </a:lnTo>
                <a:lnTo>
                  <a:pt x="26530" y="531672"/>
                </a:lnTo>
                <a:lnTo>
                  <a:pt x="24980" y="524560"/>
                </a:lnTo>
                <a:lnTo>
                  <a:pt x="24980" y="471119"/>
                </a:lnTo>
                <a:lnTo>
                  <a:pt x="26428" y="463880"/>
                </a:lnTo>
                <a:lnTo>
                  <a:pt x="30391" y="457949"/>
                </a:lnTo>
                <a:lnTo>
                  <a:pt x="36283" y="453910"/>
                </a:lnTo>
                <a:lnTo>
                  <a:pt x="43522" y="452374"/>
                </a:lnTo>
                <a:lnTo>
                  <a:pt x="538022" y="452374"/>
                </a:lnTo>
                <a:lnTo>
                  <a:pt x="545338" y="453847"/>
                </a:lnTo>
                <a:lnTo>
                  <a:pt x="551307" y="457860"/>
                </a:lnTo>
                <a:lnTo>
                  <a:pt x="555332" y="463829"/>
                </a:lnTo>
                <a:lnTo>
                  <a:pt x="556818" y="471119"/>
                </a:lnTo>
                <a:lnTo>
                  <a:pt x="556818" y="432396"/>
                </a:lnTo>
                <a:lnTo>
                  <a:pt x="554939" y="431126"/>
                </a:lnTo>
                <a:lnTo>
                  <a:pt x="538022" y="427685"/>
                </a:lnTo>
                <a:lnTo>
                  <a:pt x="43522" y="427685"/>
                </a:lnTo>
                <a:lnTo>
                  <a:pt x="26682" y="431203"/>
                </a:lnTo>
                <a:lnTo>
                  <a:pt x="12941" y="440537"/>
                </a:lnTo>
                <a:lnTo>
                  <a:pt x="3670" y="454304"/>
                </a:lnTo>
                <a:lnTo>
                  <a:pt x="254" y="471119"/>
                </a:lnTo>
                <a:lnTo>
                  <a:pt x="254" y="524560"/>
                </a:lnTo>
                <a:lnTo>
                  <a:pt x="3784" y="541261"/>
                </a:lnTo>
                <a:lnTo>
                  <a:pt x="13081" y="554913"/>
                </a:lnTo>
                <a:lnTo>
                  <a:pt x="26771" y="564146"/>
                </a:lnTo>
                <a:lnTo>
                  <a:pt x="43522" y="567626"/>
                </a:lnTo>
                <a:lnTo>
                  <a:pt x="538022" y="567626"/>
                </a:lnTo>
                <a:lnTo>
                  <a:pt x="554850" y="564210"/>
                </a:lnTo>
                <a:lnTo>
                  <a:pt x="568629" y="555002"/>
                </a:lnTo>
                <a:lnTo>
                  <a:pt x="576872" y="542937"/>
                </a:lnTo>
                <a:lnTo>
                  <a:pt x="577888" y="541464"/>
                </a:lnTo>
                <a:lnTo>
                  <a:pt x="577989" y="541261"/>
                </a:lnTo>
                <a:lnTo>
                  <a:pt x="581545" y="524560"/>
                </a:lnTo>
                <a:lnTo>
                  <a:pt x="581545" y="471119"/>
                </a:lnTo>
                <a:close/>
              </a:path>
            </a:pathLst>
          </a:custGeom>
          <a:solidFill>
            <a:srgbClr val="002C43"/>
          </a:solidFill>
        </p:spPr>
        <p:txBody>
          <a:bodyPr wrap="square" lIns="0" tIns="0" rIns="0" bIns="0" rtlCol="0"/>
          <a:lstStyle/>
          <a:p>
            <a:endParaRPr/>
          </a:p>
        </p:txBody>
      </p:sp>
      <p:grpSp>
        <p:nvGrpSpPr>
          <p:cNvPr id="73" name="object 73"/>
          <p:cNvGrpSpPr/>
          <p:nvPr/>
        </p:nvGrpSpPr>
        <p:grpSpPr>
          <a:xfrm>
            <a:off x="1386516" y="2347722"/>
            <a:ext cx="12348845" cy="4132579"/>
            <a:chOff x="1386516" y="2347722"/>
            <a:chExt cx="12348845" cy="4132579"/>
          </a:xfrm>
        </p:grpSpPr>
        <p:sp>
          <p:nvSpPr>
            <p:cNvPr id="74" name="object 74"/>
            <p:cNvSpPr/>
            <p:nvPr/>
          </p:nvSpPr>
          <p:spPr>
            <a:xfrm>
              <a:off x="5856976" y="4647103"/>
              <a:ext cx="1272540" cy="5715"/>
            </a:xfrm>
            <a:custGeom>
              <a:avLst/>
              <a:gdLst/>
              <a:ahLst/>
              <a:cxnLst/>
              <a:rect l="l" t="t" r="r" b="b"/>
              <a:pathLst>
                <a:path w="1272540" h="5714">
                  <a:moveTo>
                    <a:pt x="1272044" y="5118"/>
                  </a:moveTo>
                  <a:lnTo>
                    <a:pt x="0" y="0"/>
                  </a:lnTo>
                </a:path>
              </a:pathLst>
            </a:custGeom>
            <a:ln w="12954">
              <a:solidFill>
                <a:srgbClr val="8FA7C4"/>
              </a:solidFill>
            </a:ln>
          </p:spPr>
          <p:txBody>
            <a:bodyPr wrap="square" lIns="0" tIns="0" rIns="0" bIns="0" rtlCol="0"/>
            <a:lstStyle/>
            <a:p>
              <a:endParaRPr/>
            </a:p>
          </p:txBody>
        </p:sp>
        <p:sp>
          <p:nvSpPr>
            <p:cNvPr id="75" name="object 75"/>
            <p:cNvSpPr/>
            <p:nvPr/>
          </p:nvSpPr>
          <p:spPr>
            <a:xfrm>
              <a:off x="5856979" y="4602969"/>
              <a:ext cx="76835" cy="88900"/>
            </a:xfrm>
            <a:custGeom>
              <a:avLst/>
              <a:gdLst/>
              <a:ahLst/>
              <a:cxnLst/>
              <a:rect l="l" t="t" r="r" b="b"/>
              <a:pathLst>
                <a:path w="76835" h="88900">
                  <a:moveTo>
                    <a:pt x="76022" y="88900"/>
                  </a:moveTo>
                  <a:lnTo>
                    <a:pt x="0" y="44145"/>
                  </a:lnTo>
                  <a:lnTo>
                    <a:pt x="76377" y="0"/>
                  </a:lnTo>
                </a:path>
              </a:pathLst>
            </a:custGeom>
            <a:ln w="12954">
              <a:solidFill>
                <a:srgbClr val="8FA7C4"/>
              </a:solidFill>
            </a:ln>
          </p:spPr>
          <p:txBody>
            <a:bodyPr wrap="square" lIns="0" tIns="0" rIns="0" bIns="0" rtlCol="0"/>
            <a:lstStyle/>
            <a:p>
              <a:endParaRPr/>
            </a:p>
          </p:txBody>
        </p:sp>
        <p:sp>
          <p:nvSpPr>
            <p:cNvPr id="76" name="object 76"/>
            <p:cNvSpPr/>
            <p:nvPr/>
          </p:nvSpPr>
          <p:spPr>
            <a:xfrm>
              <a:off x="7052642" y="4607469"/>
              <a:ext cx="76835" cy="88900"/>
            </a:xfrm>
            <a:custGeom>
              <a:avLst/>
              <a:gdLst/>
              <a:ahLst/>
              <a:cxnLst/>
              <a:rect l="l" t="t" r="r" b="b"/>
              <a:pathLst>
                <a:path w="76834" h="88900">
                  <a:moveTo>
                    <a:pt x="355" y="0"/>
                  </a:moveTo>
                  <a:lnTo>
                    <a:pt x="76377" y="44754"/>
                  </a:lnTo>
                  <a:lnTo>
                    <a:pt x="0" y="88900"/>
                  </a:lnTo>
                </a:path>
              </a:pathLst>
            </a:custGeom>
            <a:ln w="12954">
              <a:solidFill>
                <a:srgbClr val="8FA7C4"/>
              </a:solidFill>
            </a:ln>
          </p:spPr>
          <p:txBody>
            <a:bodyPr wrap="square" lIns="0" tIns="0" rIns="0" bIns="0" rtlCol="0"/>
            <a:lstStyle/>
            <a:p>
              <a:endParaRPr/>
            </a:p>
          </p:txBody>
        </p:sp>
        <p:sp>
          <p:nvSpPr>
            <p:cNvPr id="77" name="object 77"/>
            <p:cNvSpPr/>
            <p:nvPr/>
          </p:nvSpPr>
          <p:spPr>
            <a:xfrm>
              <a:off x="1493899" y="2673478"/>
              <a:ext cx="1369695" cy="0"/>
            </a:xfrm>
            <a:custGeom>
              <a:avLst/>
              <a:gdLst/>
              <a:ahLst/>
              <a:cxnLst/>
              <a:rect l="l" t="t" r="r" b="b"/>
              <a:pathLst>
                <a:path w="1369695">
                  <a:moveTo>
                    <a:pt x="1369606" y="0"/>
                  </a:moveTo>
                  <a:lnTo>
                    <a:pt x="0" y="0"/>
                  </a:lnTo>
                </a:path>
              </a:pathLst>
            </a:custGeom>
            <a:ln w="12954">
              <a:solidFill>
                <a:srgbClr val="8FA7C4"/>
              </a:solidFill>
            </a:ln>
          </p:spPr>
          <p:txBody>
            <a:bodyPr wrap="square" lIns="0" tIns="0" rIns="0" bIns="0" rtlCol="0"/>
            <a:lstStyle/>
            <a:p>
              <a:endParaRPr/>
            </a:p>
          </p:txBody>
        </p:sp>
        <p:sp>
          <p:nvSpPr>
            <p:cNvPr id="78" name="object 78"/>
            <p:cNvSpPr/>
            <p:nvPr/>
          </p:nvSpPr>
          <p:spPr>
            <a:xfrm>
              <a:off x="2787303" y="2629032"/>
              <a:ext cx="76200" cy="88900"/>
            </a:xfrm>
            <a:custGeom>
              <a:avLst/>
              <a:gdLst/>
              <a:ahLst/>
              <a:cxnLst/>
              <a:rect l="l" t="t" r="r" b="b"/>
              <a:pathLst>
                <a:path w="76200" h="88900">
                  <a:moveTo>
                    <a:pt x="0" y="0"/>
                  </a:moveTo>
                  <a:lnTo>
                    <a:pt x="76200" y="44450"/>
                  </a:lnTo>
                  <a:lnTo>
                    <a:pt x="0" y="88900"/>
                  </a:lnTo>
                </a:path>
              </a:pathLst>
            </a:custGeom>
            <a:ln w="12954">
              <a:solidFill>
                <a:srgbClr val="8FA7C4"/>
              </a:solidFill>
            </a:ln>
          </p:spPr>
          <p:txBody>
            <a:bodyPr wrap="square" lIns="0" tIns="0" rIns="0" bIns="0" rtlCol="0"/>
            <a:lstStyle/>
            <a:p>
              <a:endParaRPr/>
            </a:p>
          </p:txBody>
        </p:sp>
        <p:sp>
          <p:nvSpPr>
            <p:cNvPr id="79" name="object 79"/>
            <p:cNvSpPr/>
            <p:nvPr/>
          </p:nvSpPr>
          <p:spPr>
            <a:xfrm>
              <a:off x="5844159" y="2676525"/>
              <a:ext cx="974090" cy="919480"/>
            </a:xfrm>
            <a:custGeom>
              <a:avLst/>
              <a:gdLst/>
              <a:ahLst/>
              <a:cxnLst/>
              <a:rect l="l" t="t" r="r" b="b"/>
              <a:pathLst>
                <a:path w="974090" h="919479">
                  <a:moveTo>
                    <a:pt x="973836" y="918972"/>
                  </a:moveTo>
                  <a:lnTo>
                    <a:pt x="972769" y="0"/>
                  </a:lnTo>
                  <a:lnTo>
                    <a:pt x="921922" y="428"/>
                  </a:lnTo>
                  <a:lnTo>
                    <a:pt x="871076" y="857"/>
                  </a:lnTo>
                  <a:lnTo>
                    <a:pt x="820229" y="1287"/>
                  </a:lnTo>
                  <a:lnTo>
                    <a:pt x="769383" y="1716"/>
                  </a:lnTo>
                  <a:lnTo>
                    <a:pt x="718537" y="2146"/>
                  </a:lnTo>
                  <a:lnTo>
                    <a:pt x="667692" y="2575"/>
                  </a:lnTo>
                  <a:lnTo>
                    <a:pt x="616846" y="3005"/>
                  </a:lnTo>
                  <a:lnTo>
                    <a:pt x="566000" y="3435"/>
                  </a:lnTo>
                  <a:lnTo>
                    <a:pt x="515155" y="3865"/>
                  </a:lnTo>
                  <a:lnTo>
                    <a:pt x="464309" y="4294"/>
                  </a:lnTo>
                  <a:lnTo>
                    <a:pt x="413463" y="4724"/>
                  </a:lnTo>
                  <a:lnTo>
                    <a:pt x="362617" y="5154"/>
                  </a:lnTo>
                  <a:lnTo>
                    <a:pt x="311771" y="5583"/>
                  </a:lnTo>
                  <a:lnTo>
                    <a:pt x="260925" y="6012"/>
                  </a:lnTo>
                  <a:lnTo>
                    <a:pt x="210079" y="6441"/>
                  </a:lnTo>
                  <a:lnTo>
                    <a:pt x="159232" y="6870"/>
                  </a:lnTo>
                  <a:lnTo>
                    <a:pt x="127381" y="6870"/>
                  </a:lnTo>
                  <a:lnTo>
                    <a:pt x="0" y="6870"/>
                  </a:lnTo>
                </a:path>
              </a:pathLst>
            </a:custGeom>
            <a:ln w="12954">
              <a:solidFill>
                <a:srgbClr val="8FA7C4"/>
              </a:solidFill>
            </a:ln>
          </p:spPr>
          <p:txBody>
            <a:bodyPr wrap="square" lIns="0" tIns="0" rIns="0" bIns="0" rtlCol="0"/>
            <a:lstStyle/>
            <a:p>
              <a:endParaRPr/>
            </a:p>
          </p:txBody>
        </p:sp>
        <p:sp>
          <p:nvSpPr>
            <p:cNvPr id="80" name="object 80"/>
            <p:cNvSpPr/>
            <p:nvPr/>
          </p:nvSpPr>
          <p:spPr>
            <a:xfrm>
              <a:off x="2183513" y="3595493"/>
              <a:ext cx="681355" cy="2077720"/>
            </a:xfrm>
            <a:custGeom>
              <a:avLst/>
              <a:gdLst/>
              <a:ahLst/>
              <a:cxnLst/>
              <a:rect l="l" t="t" r="r" b="b"/>
              <a:pathLst>
                <a:path w="681355" h="2077720">
                  <a:moveTo>
                    <a:pt x="669163" y="2077199"/>
                  </a:moveTo>
                  <a:lnTo>
                    <a:pt x="0" y="2076335"/>
                  </a:lnTo>
                  <a:lnTo>
                    <a:pt x="0" y="0"/>
                  </a:lnTo>
                  <a:lnTo>
                    <a:pt x="681266" y="0"/>
                  </a:lnTo>
                </a:path>
              </a:pathLst>
            </a:custGeom>
            <a:ln w="12954">
              <a:solidFill>
                <a:srgbClr val="8FA7C4"/>
              </a:solidFill>
            </a:ln>
          </p:spPr>
          <p:txBody>
            <a:bodyPr wrap="square" lIns="0" tIns="0" rIns="0" bIns="0" rtlCol="0"/>
            <a:lstStyle/>
            <a:p>
              <a:endParaRPr/>
            </a:p>
          </p:txBody>
        </p:sp>
        <p:sp>
          <p:nvSpPr>
            <p:cNvPr id="81" name="object 81"/>
            <p:cNvSpPr/>
            <p:nvPr/>
          </p:nvSpPr>
          <p:spPr>
            <a:xfrm>
              <a:off x="2776418" y="5628147"/>
              <a:ext cx="76835" cy="88900"/>
            </a:xfrm>
            <a:custGeom>
              <a:avLst/>
              <a:gdLst/>
              <a:ahLst/>
              <a:cxnLst/>
              <a:rect l="l" t="t" r="r" b="b"/>
              <a:pathLst>
                <a:path w="76835" h="88900">
                  <a:moveTo>
                    <a:pt x="114" y="0"/>
                  </a:moveTo>
                  <a:lnTo>
                    <a:pt x="76263" y="44538"/>
                  </a:lnTo>
                  <a:lnTo>
                    <a:pt x="0" y="88900"/>
                  </a:lnTo>
                </a:path>
              </a:pathLst>
            </a:custGeom>
            <a:ln w="12954">
              <a:solidFill>
                <a:srgbClr val="8FA7C4"/>
              </a:solidFill>
            </a:ln>
          </p:spPr>
          <p:txBody>
            <a:bodyPr wrap="square" lIns="0" tIns="0" rIns="0" bIns="0" rtlCol="0"/>
            <a:lstStyle/>
            <a:p>
              <a:endParaRPr/>
            </a:p>
          </p:txBody>
        </p:sp>
        <p:sp>
          <p:nvSpPr>
            <p:cNvPr id="82" name="object 82"/>
            <p:cNvSpPr/>
            <p:nvPr/>
          </p:nvSpPr>
          <p:spPr>
            <a:xfrm>
              <a:off x="1393187" y="4537380"/>
              <a:ext cx="1455420" cy="5715"/>
            </a:xfrm>
            <a:custGeom>
              <a:avLst/>
              <a:gdLst/>
              <a:ahLst/>
              <a:cxnLst/>
              <a:rect l="l" t="t" r="r" b="b"/>
              <a:pathLst>
                <a:path w="1455420" h="5714">
                  <a:moveTo>
                    <a:pt x="0" y="5562"/>
                  </a:moveTo>
                  <a:lnTo>
                    <a:pt x="1454975" y="0"/>
                  </a:lnTo>
                </a:path>
              </a:pathLst>
            </a:custGeom>
            <a:ln w="12953">
              <a:solidFill>
                <a:srgbClr val="8FA7C4"/>
              </a:solidFill>
            </a:ln>
          </p:spPr>
          <p:txBody>
            <a:bodyPr wrap="square" lIns="0" tIns="0" rIns="0" bIns="0" rtlCol="0"/>
            <a:lstStyle/>
            <a:p>
              <a:endParaRPr/>
            </a:p>
          </p:txBody>
        </p:sp>
        <p:sp>
          <p:nvSpPr>
            <p:cNvPr id="83" name="object 83"/>
            <p:cNvSpPr/>
            <p:nvPr/>
          </p:nvSpPr>
          <p:spPr>
            <a:xfrm>
              <a:off x="2771796" y="4493223"/>
              <a:ext cx="76835" cy="88900"/>
            </a:xfrm>
            <a:custGeom>
              <a:avLst/>
              <a:gdLst/>
              <a:ahLst/>
              <a:cxnLst/>
              <a:rect l="l" t="t" r="r" b="b"/>
              <a:pathLst>
                <a:path w="76835" h="88900">
                  <a:moveTo>
                    <a:pt x="342" y="88900"/>
                  </a:moveTo>
                  <a:lnTo>
                    <a:pt x="76365" y="44157"/>
                  </a:lnTo>
                  <a:lnTo>
                    <a:pt x="0" y="0"/>
                  </a:lnTo>
                </a:path>
              </a:pathLst>
            </a:custGeom>
            <a:ln w="12953">
              <a:solidFill>
                <a:srgbClr val="8FA7C4"/>
              </a:solidFill>
            </a:ln>
          </p:spPr>
          <p:txBody>
            <a:bodyPr wrap="square" lIns="0" tIns="0" rIns="0" bIns="0" rtlCol="0"/>
            <a:lstStyle/>
            <a:p>
              <a:endParaRPr/>
            </a:p>
          </p:txBody>
        </p:sp>
        <p:sp>
          <p:nvSpPr>
            <p:cNvPr id="84" name="object 84"/>
            <p:cNvSpPr/>
            <p:nvPr/>
          </p:nvSpPr>
          <p:spPr>
            <a:xfrm>
              <a:off x="1393183" y="4498206"/>
              <a:ext cx="76835" cy="88900"/>
            </a:xfrm>
            <a:custGeom>
              <a:avLst/>
              <a:gdLst/>
              <a:ahLst/>
              <a:cxnLst/>
              <a:rect l="l" t="t" r="r" b="b"/>
              <a:pathLst>
                <a:path w="76834" h="88900">
                  <a:moveTo>
                    <a:pt x="76034" y="0"/>
                  </a:moveTo>
                  <a:lnTo>
                    <a:pt x="0" y="44742"/>
                  </a:lnTo>
                  <a:lnTo>
                    <a:pt x="76365" y="88900"/>
                  </a:lnTo>
                </a:path>
              </a:pathLst>
            </a:custGeom>
            <a:ln w="12953">
              <a:solidFill>
                <a:srgbClr val="8FA7C4"/>
              </a:solidFill>
            </a:ln>
          </p:spPr>
          <p:txBody>
            <a:bodyPr wrap="square" lIns="0" tIns="0" rIns="0" bIns="0" rtlCol="0"/>
            <a:lstStyle/>
            <a:p>
              <a:endParaRPr/>
            </a:p>
          </p:txBody>
        </p:sp>
        <p:sp>
          <p:nvSpPr>
            <p:cNvPr id="85" name="object 85"/>
            <p:cNvSpPr/>
            <p:nvPr/>
          </p:nvSpPr>
          <p:spPr>
            <a:xfrm>
              <a:off x="1973567" y="2347721"/>
              <a:ext cx="11762105" cy="4132579"/>
            </a:xfrm>
            <a:custGeom>
              <a:avLst/>
              <a:gdLst/>
              <a:ahLst/>
              <a:cxnLst/>
              <a:rect l="l" t="t" r="r" b="b"/>
              <a:pathLst>
                <a:path w="11762105" h="4132579">
                  <a:moveTo>
                    <a:pt x="11761483" y="0"/>
                  </a:moveTo>
                  <a:lnTo>
                    <a:pt x="4863096" y="0"/>
                  </a:lnTo>
                  <a:lnTo>
                    <a:pt x="4863096" y="1996440"/>
                  </a:lnTo>
                  <a:lnTo>
                    <a:pt x="217182" y="1996440"/>
                  </a:lnTo>
                  <a:lnTo>
                    <a:pt x="217182" y="2206752"/>
                  </a:lnTo>
                  <a:lnTo>
                    <a:pt x="0" y="2206752"/>
                  </a:lnTo>
                  <a:lnTo>
                    <a:pt x="0" y="3914394"/>
                  </a:lnTo>
                  <a:lnTo>
                    <a:pt x="217182" y="3914394"/>
                  </a:lnTo>
                  <a:lnTo>
                    <a:pt x="217182" y="4017264"/>
                  </a:lnTo>
                  <a:lnTo>
                    <a:pt x="4863096" y="4017264"/>
                  </a:lnTo>
                  <a:lnTo>
                    <a:pt x="4863096" y="4132326"/>
                  </a:lnTo>
                  <a:lnTo>
                    <a:pt x="11761483" y="4132326"/>
                  </a:lnTo>
                  <a:lnTo>
                    <a:pt x="11761483" y="0"/>
                  </a:lnTo>
                  <a:close/>
                </a:path>
              </a:pathLst>
            </a:custGeom>
            <a:solidFill>
              <a:srgbClr val="222E3D">
                <a:alpha val="74900"/>
              </a:srgbClr>
            </a:solidFill>
          </p:spPr>
          <p:txBody>
            <a:bodyPr wrap="square" lIns="0" tIns="0" rIns="0" bIns="0" rtlCol="0"/>
            <a:lstStyle/>
            <a:p>
              <a:endParaRPr/>
            </a:p>
          </p:txBody>
        </p:sp>
        <p:sp>
          <p:nvSpPr>
            <p:cNvPr id="86" name="object 86"/>
            <p:cNvSpPr/>
            <p:nvPr/>
          </p:nvSpPr>
          <p:spPr>
            <a:xfrm>
              <a:off x="5841108" y="2668907"/>
              <a:ext cx="1693545" cy="1648460"/>
            </a:xfrm>
            <a:custGeom>
              <a:avLst/>
              <a:gdLst/>
              <a:ahLst/>
              <a:cxnLst/>
              <a:rect l="l" t="t" r="r" b="b"/>
              <a:pathLst>
                <a:path w="1693545" h="1648460">
                  <a:moveTo>
                    <a:pt x="1693151" y="1648332"/>
                  </a:moveTo>
                  <a:lnTo>
                    <a:pt x="1691309" y="0"/>
                  </a:lnTo>
                  <a:lnTo>
                    <a:pt x="1640793" y="443"/>
                  </a:lnTo>
                  <a:lnTo>
                    <a:pt x="1590276" y="887"/>
                  </a:lnTo>
                  <a:lnTo>
                    <a:pt x="327363" y="11977"/>
                  </a:lnTo>
                  <a:lnTo>
                    <a:pt x="276847" y="12420"/>
                  </a:lnTo>
                  <a:lnTo>
                    <a:pt x="221475" y="12420"/>
                  </a:lnTo>
                  <a:lnTo>
                    <a:pt x="0" y="12420"/>
                  </a:lnTo>
                </a:path>
              </a:pathLst>
            </a:custGeom>
            <a:ln w="12953">
              <a:solidFill>
                <a:srgbClr val="8FA7C4"/>
              </a:solidFill>
            </a:ln>
          </p:spPr>
          <p:txBody>
            <a:bodyPr wrap="square" lIns="0" tIns="0" rIns="0" bIns="0" rtlCol="0"/>
            <a:lstStyle/>
            <a:p>
              <a:endParaRPr/>
            </a:p>
          </p:txBody>
        </p:sp>
        <p:sp>
          <p:nvSpPr>
            <p:cNvPr id="87" name="object 87"/>
            <p:cNvSpPr/>
            <p:nvPr/>
          </p:nvSpPr>
          <p:spPr>
            <a:xfrm>
              <a:off x="7489720" y="4240988"/>
              <a:ext cx="88900" cy="76835"/>
            </a:xfrm>
            <a:custGeom>
              <a:avLst/>
              <a:gdLst/>
              <a:ahLst/>
              <a:cxnLst/>
              <a:rect l="l" t="t" r="r" b="b"/>
              <a:pathLst>
                <a:path w="88900" h="76835">
                  <a:moveTo>
                    <a:pt x="88900" y="0"/>
                  </a:moveTo>
                  <a:lnTo>
                    <a:pt x="44538" y="76250"/>
                  </a:lnTo>
                  <a:lnTo>
                    <a:pt x="0" y="101"/>
                  </a:lnTo>
                </a:path>
              </a:pathLst>
            </a:custGeom>
            <a:ln w="12954">
              <a:solidFill>
                <a:srgbClr val="8FA7C4"/>
              </a:solidFill>
            </a:ln>
          </p:spPr>
          <p:txBody>
            <a:bodyPr wrap="square" lIns="0" tIns="0" rIns="0" bIns="0" rtlCol="0"/>
            <a:lstStyle/>
            <a:p>
              <a:endParaRPr/>
            </a:p>
          </p:txBody>
        </p:sp>
      </p:grpSp>
      <p:sp>
        <p:nvSpPr>
          <p:cNvPr id="88" name="object 88"/>
          <p:cNvSpPr txBox="1"/>
          <p:nvPr/>
        </p:nvSpPr>
        <p:spPr>
          <a:xfrm>
            <a:off x="498217" y="3071530"/>
            <a:ext cx="1066165" cy="178435"/>
          </a:xfrm>
          <a:prstGeom prst="rect">
            <a:avLst/>
          </a:prstGeom>
        </p:spPr>
        <p:txBody>
          <a:bodyPr vert="horz" wrap="square" lIns="0" tIns="12700" rIns="0" bIns="0" rtlCol="0">
            <a:spAutoFit/>
          </a:bodyPr>
          <a:lstStyle/>
          <a:p>
            <a:pPr marL="12700">
              <a:lnSpc>
                <a:spcPct val="100000"/>
              </a:lnSpc>
              <a:spcBef>
                <a:spcPts val="100"/>
              </a:spcBef>
            </a:pPr>
            <a:r>
              <a:rPr sz="1000" spc="45" dirty="0">
                <a:solidFill>
                  <a:srgbClr val="FFFFFF"/>
                </a:solidFill>
                <a:latin typeface="Trebuchet MS"/>
                <a:cs typeface="Trebuchet MS"/>
              </a:rPr>
              <a:t>W</a:t>
            </a:r>
            <a:r>
              <a:rPr sz="1000" spc="30" dirty="0">
                <a:solidFill>
                  <a:srgbClr val="FFFFFF"/>
                </a:solidFill>
                <a:latin typeface="Trebuchet MS"/>
                <a:cs typeface="Trebuchet MS"/>
              </a:rPr>
              <a:t>a</a:t>
            </a:r>
            <a:r>
              <a:rPr sz="1000" spc="-30" dirty="0">
                <a:solidFill>
                  <a:srgbClr val="FFFFFF"/>
                </a:solidFill>
                <a:latin typeface="Trebuchet MS"/>
                <a:cs typeface="Trebuchet MS"/>
              </a:rPr>
              <a:t>i</a:t>
            </a:r>
            <a:r>
              <a:rPr sz="1000" spc="-15" dirty="0">
                <a:solidFill>
                  <a:srgbClr val="FFFFFF"/>
                </a:solidFill>
                <a:latin typeface="Trebuchet MS"/>
                <a:cs typeface="Trebuchet MS"/>
              </a:rPr>
              <a:t>t</a:t>
            </a:r>
            <a:r>
              <a:rPr sz="1000" spc="-50" dirty="0">
                <a:solidFill>
                  <a:srgbClr val="FFFFFF"/>
                </a:solidFill>
                <a:latin typeface="Trebuchet MS"/>
                <a:cs typeface="Trebuchet MS"/>
              </a:rPr>
              <a:t> </a:t>
            </a:r>
            <a:r>
              <a:rPr sz="1000" spc="-15" dirty="0">
                <a:solidFill>
                  <a:srgbClr val="FFFFFF"/>
                </a:solidFill>
                <a:latin typeface="Trebuchet MS"/>
                <a:cs typeface="Trebuchet MS"/>
              </a:rPr>
              <a:t>t</a:t>
            </a:r>
            <a:r>
              <a:rPr sz="1000" spc="-30" dirty="0">
                <a:solidFill>
                  <a:srgbClr val="FFFFFF"/>
                </a:solidFill>
                <a:latin typeface="Trebuchet MS"/>
                <a:cs typeface="Trebuchet MS"/>
              </a:rPr>
              <a:t>i</a:t>
            </a:r>
            <a:r>
              <a:rPr sz="1000" spc="15" dirty="0">
                <a:solidFill>
                  <a:srgbClr val="FFFFFF"/>
                </a:solidFill>
                <a:latin typeface="Trebuchet MS"/>
                <a:cs typeface="Trebuchet MS"/>
              </a:rPr>
              <a:t>me</a:t>
            </a:r>
            <a:r>
              <a:rPr sz="1000" spc="25" dirty="0">
                <a:solidFill>
                  <a:srgbClr val="FFFFFF"/>
                </a:solidFill>
                <a:latin typeface="Trebuchet MS"/>
                <a:cs typeface="Trebuchet MS"/>
              </a:rPr>
              <a:t>s</a:t>
            </a:r>
            <a:r>
              <a:rPr sz="1000" spc="-55" dirty="0">
                <a:solidFill>
                  <a:srgbClr val="FFFFFF"/>
                </a:solidFill>
                <a:latin typeface="Trebuchet MS"/>
                <a:cs typeface="Trebuchet MS"/>
              </a:rPr>
              <a:t> </a:t>
            </a:r>
            <a:r>
              <a:rPr sz="1000" dirty="0">
                <a:solidFill>
                  <a:srgbClr val="FFFFFF"/>
                </a:solidFill>
                <a:latin typeface="Trebuchet MS"/>
                <a:cs typeface="Trebuchet MS"/>
              </a:rPr>
              <a:t>se</a:t>
            </a:r>
            <a:r>
              <a:rPr sz="1000" spc="-20" dirty="0">
                <a:solidFill>
                  <a:srgbClr val="FFFFFF"/>
                </a:solidFill>
                <a:latin typeface="Trebuchet MS"/>
                <a:cs typeface="Trebuchet MS"/>
              </a:rPr>
              <a:t>r</a:t>
            </a:r>
            <a:r>
              <a:rPr sz="1000" spc="-15" dirty="0">
                <a:solidFill>
                  <a:srgbClr val="FFFFFF"/>
                </a:solidFill>
                <a:latin typeface="Trebuchet MS"/>
                <a:cs typeface="Trebuchet MS"/>
              </a:rPr>
              <a:t>v</a:t>
            </a:r>
            <a:r>
              <a:rPr sz="1000" spc="-5" dirty="0">
                <a:solidFill>
                  <a:srgbClr val="FFFFFF"/>
                </a:solidFill>
                <a:latin typeface="Trebuchet MS"/>
                <a:cs typeface="Trebuchet MS"/>
              </a:rPr>
              <a:t>i</a:t>
            </a:r>
            <a:r>
              <a:rPr sz="1000" spc="-35" dirty="0">
                <a:solidFill>
                  <a:srgbClr val="FFFFFF"/>
                </a:solidFill>
                <a:latin typeface="Trebuchet MS"/>
                <a:cs typeface="Trebuchet MS"/>
              </a:rPr>
              <a:t>c</a:t>
            </a:r>
            <a:r>
              <a:rPr sz="1000" spc="-20" dirty="0">
                <a:solidFill>
                  <a:srgbClr val="FFFFFF"/>
                </a:solidFill>
                <a:latin typeface="Trebuchet MS"/>
                <a:cs typeface="Trebuchet MS"/>
              </a:rPr>
              <a:t>e</a:t>
            </a:r>
            <a:endParaRPr sz="1000">
              <a:latin typeface="Trebuchet MS"/>
              <a:cs typeface="Trebuchet MS"/>
            </a:endParaRPr>
          </a:p>
        </p:txBody>
      </p:sp>
      <p:sp>
        <p:nvSpPr>
          <p:cNvPr id="89" name="object 89"/>
          <p:cNvSpPr/>
          <p:nvPr/>
        </p:nvSpPr>
        <p:spPr>
          <a:xfrm>
            <a:off x="837730" y="4262856"/>
            <a:ext cx="303530" cy="580390"/>
          </a:xfrm>
          <a:custGeom>
            <a:avLst/>
            <a:gdLst/>
            <a:ahLst/>
            <a:cxnLst/>
            <a:rect l="l" t="t" r="r" b="b"/>
            <a:pathLst>
              <a:path w="303530" h="580389">
                <a:moveTo>
                  <a:pt x="114109" y="58978"/>
                </a:moveTo>
                <a:lnTo>
                  <a:pt x="113347" y="55448"/>
                </a:lnTo>
                <a:lnTo>
                  <a:pt x="112356" y="50838"/>
                </a:lnTo>
                <a:lnTo>
                  <a:pt x="107784" y="44221"/>
                </a:lnTo>
                <a:lnTo>
                  <a:pt x="101041" y="39801"/>
                </a:lnTo>
                <a:lnTo>
                  <a:pt x="97409" y="39116"/>
                </a:lnTo>
                <a:lnTo>
                  <a:pt x="97409" y="61112"/>
                </a:lnTo>
                <a:lnTo>
                  <a:pt x="95973" y="62712"/>
                </a:lnTo>
                <a:lnTo>
                  <a:pt x="92036" y="63106"/>
                </a:lnTo>
                <a:lnTo>
                  <a:pt x="90220" y="61607"/>
                </a:lnTo>
                <a:lnTo>
                  <a:pt x="89814" y="57543"/>
                </a:lnTo>
                <a:lnTo>
                  <a:pt x="91300" y="55740"/>
                </a:lnTo>
                <a:lnTo>
                  <a:pt x="93421" y="55524"/>
                </a:lnTo>
                <a:lnTo>
                  <a:pt x="95592" y="55448"/>
                </a:lnTo>
                <a:lnTo>
                  <a:pt x="97358" y="57111"/>
                </a:lnTo>
                <a:lnTo>
                  <a:pt x="97409" y="61112"/>
                </a:lnTo>
                <a:lnTo>
                  <a:pt x="97409" y="39116"/>
                </a:lnTo>
                <a:lnTo>
                  <a:pt x="72072" y="59474"/>
                </a:lnTo>
                <a:lnTo>
                  <a:pt x="73825" y="67627"/>
                </a:lnTo>
                <a:lnTo>
                  <a:pt x="78409" y="74231"/>
                </a:lnTo>
                <a:lnTo>
                  <a:pt x="85140" y="78651"/>
                </a:lnTo>
                <a:lnTo>
                  <a:pt x="93345" y="80200"/>
                </a:lnTo>
                <a:lnTo>
                  <a:pt x="101460" y="78511"/>
                </a:lnTo>
                <a:lnTo>
                  <a:pt x="108077" y="74002"/>
                </a:lnTo>
                <a:lnTo>
                  <a:pt x="112522" y="67348"/>
                </a:lnTo>
                <a:lnTo>
                  <a:pt x="113347" y="63106"/>
                </a:lnTo>
                <a:lnTo>
                  <a:pt x="114058" y="59474"/>
                </a:lnTo>
                <a:lnTo>
                  <a:pt x="114109" y="58978"/>
                </a:lnTo>
                <a:close/>
              </a:path>
              <a:path w="303530" h="580389">
                <a:moveTo>
                  <a:pt x="209308" y="46278"/>
                </a:moveTo>
                <a:lnTo>
                  <a:pt x="139700" y="46278"/>
                </a:lnTo>
                <a:lnTo>
                  <a:pt x="139700" y="70954"/>
                </a:lnTo>
                <a:lnTo>
                  <a:pt x="209308" y="70954"/>
                </a:lnTo>
                <a:lnTo>
                  <a:pt x="209308" y="46278"/>
                </a:lnTo>
                <a:close/>
              </a:path>
              <a:path w="303530" h="580389">
                <a:moveTo>
                  <a:pt x="303377" y="60210"/>
                </a:moveTo>
                <a:lnTo>
                  <a:pt x="298767" y="36880"/>
                </a:lnTo>
                <a:lnTo>
                  <a:pt x="286004" y="17780"/>
                </a:lnTo>
                <a:lnTo>
                  <a:pt x="278650" y="12788"/>
                </a:lnTo>
                <a:lnTo>
                  <a:pt x="278650" y="60210"/>
                </a:lnTo>
                <a:lnTo>
                  <a:pt x="278650" y="92925"/>
                </a:lnTo>
                <a:lnTo>
                  <a:pt x="278650" y="510616"/>
                </a:lnTo>
                <a:lnTo>
                  <a:pt x="278650" y="530733"/>
                </a:lnTo>
                <a:lnTo>
                  <a:pt x="276453" y="541502"/>
                </a:lnTo>
                <a:lnTo>
                  <a:pt x="269875" y="549224"/>
                </a:lnTo>
                <a:lnTo>
                  <a:pt x="258940" y="553859"/>
                </a:lnTo>
                <a:lnTo>
                  <a:pt x="243674" y="555409"/>
                </a:lnTo>
                <a:lnTo>
                  <a:pt x="59715" y="555409"/>
                </a:lnTo>
                <a:lnTo>
                  <a:pt x="44704" y="553847"/>
                </a:lnTo>
                <a:lnTo>
                  <a:pt x="33731" y="549173"/>
                </a:lnTo>
                <a:lnTo>
                  <a:pt x="27012" y="541451"/>
                </a:lnTo>
                <a:lnTo>
                  <a:pt x="24726" y="530733"/>
                </a:lnTo>
                <a:lnTo>
                  <a:pt x="24726" y="510616"/>
                </a:lnTo>
                <a:lnTo>
                  <a:pt x="278650" y="510616"/>
                </a:lnTo>
                <a:lnTo>
                  <a:pt x="278650" y="92925"/>
                </a:lnTo>
                <a:lnTo>
                  <a:pt x="278041" y="92925"/>
                </a:lnTo>
                <a:lnTo>
                  <a:pt x="278041" y="117030"/>
                </a:lnTo>
                <a:lnTo>
                  <a:pt x="278041" y="429412"/>
                </a:lnTo>
                <a:lnTo>
                  <a:pt x="278041" y="452005"/>
                </a:lnTo>
                <a:lnTo>
                  <a:pt x="278041" y="486511"/>
                </a:lnTo>
                <a:lnTo>
                  <a:pt x="24726" y="486511"/>
                </a:lnTo>
                <a:lnTo>
                  <a:pt x="24726" y="117030"/>
                </a:lnTo>
                <a:lnTo>
                  <a:pt x="278041" y="117030"/>
                </a:lnTo>
                <a:lnTo>
                  <a:pt x="278041" y="92925"/>
                </a:lnTo>
                <a:lnTo>
                  <a:pt x="24726" y="92925"/>
                </a:lnTo>
                <a:lnTo>
                  <a:pt x="24726" y="60210"/>
                </a:lnTo>
                <a:lnTo>
                  <a:pt x="27393" y="46482"/>
                </a:lnTo>
                <a:lnTo>
                  <a:pt x="34861" y="35229"/>
                </a:lnTo>
                <a:lnTo>
                  <a:pt x="46012" y="27584"/>
                </a:lnTo>
                <a:lnTo>
                  <a:pt x="59715" y="24676"/>
                </a:lnTo>
                <a:lnTo>
                  <a:pt x="243674" y="24676"/>
                </a:lnTo>
                <a:lnTo>
                  <a:pt x="257378" y="27584"/>
                </a:lnTo>
                <a:lnTo>
                  <a:pt x="268516" y="35229"/>
                </a:lnTo>
                <a:lnTo>
                  <a:pt x="275983" y="46482"/>
                </a:lnTo>
                <a:lnTo>
                  <a:pt x="278650" y="60210"/>
                </a:lnTo>
                <a:lnTo>
                  <a:pt x="278650" y="12788"/>
                </a:lnTo>
                <a:lnTo>
                  <a:pt x="266992" y="4851"/>
                </a:lnTo>
                <a:lnTo>
                  <a:pt x="243674" y="0"/>
                </a:lnTo>
                <a:lnTo>
                  <a:pt x="59715" y="0"/>
                </a:lnTo>
                <a:lnTo>
                  <a:pt x="36385" y="4851"/>
                </a:lnTo>
                <a:lnTo>
                  <a:pt x="17386" y="17780"/>
                </a:lnTo>
                <a:lnTo>
                  <a:pt x="4610" y="36880"/>
                </a:lnTo>
                <a:lnTo>
                  <a:pt x="0" y="60210"/>
                </a:lnTo>
                <a:lnTo>
                  <a:pt x="0" y="530606"/>
                </a:lnTo>
                <a:lnTo>
                  <a:pt x="4114" y="551180"/>
                </a:lnTo>
                <a:lnTo>
                  <a:pt x="15951" y="566712"/>
                </a:lnTo>
                <a:lnTo>
                  <a:pt x="34734" y="576541"/>
                </a:lnTo>
                <a:lnTo>
                  <a:pt x="59715" y="579958"/>
                </a:lnTo>
                <a:lnTo>
                  <a:pt x="243674" y="579958"/>
                </a:lnTo>
                <a:lnTo>
                  <a:pt x="268198" y="576592"/>
                </a:lnTo>
                <a:lnTo>
                  <a:pt x="286880" y="566864"/>
                </a:lnTo>
                <a:lnTo>
                  <a:pt x="298881" y="551383"/>
                </a:lnTo>
                <a:lnTo>
                  <a:pt x="303377" y="530733"/>
                </a:lnTo>
                <a:lnTo>
                  <a:pt x="303377" y="501726"/>
                </a:lnTo>
                <a:lnTo>
                  <a:pt x="302768" y="501726"/>
                </a:lnTo>
                <a:lnTo>
                  <a:pt x="302768" y="486511"/>
                </a:lnTo>
                <a:lnTo>
                  <a:pt x="302768" y="452005"/>
                </a:lnTo>
                <a:lnTo>
                  <a:pt x="302768" y="429412"/>
                </a:lnTo>
                <a:lnTo>
                  <a:pt x="302768" y="117030"/>
                </a:lnTo>
                <a:lnTo>
                  <a:pt x="302768" y="104889"/>
                </a:lnTo>
                <a:lnTo>
                  <a:pt x="303377" y="104889"/>
                </a:lnTo>
                <a:lnTo>
                  <a:pt x="303377" y="60210"/>
                </a:lnTo>
                <a:close/>
              </a:path>
            </a:pathLst>
          </a:custGeom>
          <a:solidFill>
            <a:srgbClr val="002C43"/>
          </a:solidFill>
        </p:spPr>
        <p:txBody>
          <a:bodyPr wrap="square" lIns="0" tIns="0" rIns="0" bIns="0" rtlCol="0"/>
          <a:lstStyle/>
          <a:p>
            <a:endParaRPr/>
          </a:p>
        </p:txBody>
      </p:sp>
      <p:sp>
        <p:nvSpPr>
          <p:cNvPr id="90" name="object 90"/>
          <p:cNvSpPr txBox="1"/>
          <p:nvPr/>
        </p:nvSpPr>
        <p:spPr>
          <a:xfrm>
            <a:off x="598192" y="4965029"/>
            <a:ext cx="803910" cy="178435"/>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Trebuchet MS"/>
                <a:cs typeface="Trebuchet MS"/>
              </a:rPr>
              <a:t>F</a:t>
            </a:r>
            <a:r>
              <a:rPr sz="1000" spc="5" dirty="0">
                <a:solidFill>
                  <a:srgbClr val="FFFFFF"/>
                </a:solidFill>
                <a:latin typeface="Trebuchet MS"/>
                <a:cs typeface="Trebuchet MS"/>
              </a:rPr>
              <a:t>r</a:t>
            </a:r>
            <a:r>
              <a:rPr sz="1000" spc="15" dirty="0">
                <a:solidFill>
                  <a:srgbClr val="FFFFFF"/>
                </a:solidFill>
                <a:latin typeface="Trebuchet MS"/>
                <a:cs typeface="Trebuchet MS"/>
              </a:rPr>
              <a:t>o</a:t>
            </a:r>
            <a:r>
              <a:rPr sz="1000" spc="35" dirty="0">
                <a:solidFill>
                  <a:srgbClr val="FFFFFF"/>
                </a:solidFill>
                <a:latin typeface="Trebuchet MS"/>
                <a:cs typeface="Trebuchet MS"/>
              </a:rPr>
              <a:t>n</a:t>
            </a:r>
            <a:r>
              <a:rPr sz="1000" spc="-15" dirty="0">
                <a:solidFill>
                  <a:srgbClr val="FFFFFF"/>
                </a:solidFill>
                <a:latin typeface="Trebuchet MS"/>
                <a:cs typeface="Trebuchet MS"/>
              </a:rPr>
              <a:t>t</a:t>
            </a:r>
            <a:r>
              <a:rPr sz="1000" spc="5" dirty="0">
                <a:solidFill>
                  <a:srgbClr val="FFFFFF"/>
                </a:solidFill>
                <a:latin typeface="Trebuchet MS"/>
                <a:cs typeface="Trebuchet MS"/>
              </a:rPr>
              <a:t>en</a:t>
            </a:r>
            <a:r>
              <a:rPr sz="1000" spc="30" dirty="0">
                <a:solidFill>
                  <a:srgbClr val="FFFFFF"/>
                </a:solidFill>
                <a:latin typeface="Trebuchet MS"/>
                <a:cs typeface="Trebuchet MS"/>
              </a:rPr>
              <a:t>d</a:t>
            </a:r>
            <a:r>
              <a:rPr sz="1000" spc="-55" dirty="0">
                <a:solidFill>
                  <a:srgbClr val="FFFFFF"/>
                </a:solidFill>
                <a:latin typeface="Trebuchet MS"/>
                <a:cs typeface="Trebuchet MS"/>
              </a:rPr>
              <a:t> </a:t>
            </a:r>
            <a:r>
              <a:rPr sz="1000" spc="-5" dirty="0">
                <a:solidFill>
                  <a:srgbClr val="FFFFFF"/>
                </a:solidFill>
                <a:latin typeface="Trebuchet MS"/>
                <a:cs typeface="Trebuchet MS"/>
              </a:rPr>
              <a:t>a</a:t>
            </a:r>
            <a:r>
              <a:rPr sz="1000" spc="35" dirty="0">
                <a:solidFill>
                  <a:srgbClr val="FFFFFF"/>
                </a:solidFill>
                <a:latin typeface="Trebuchet MS"/>
                <a:cs typeface="Trebuchet MS"/>
              </a:rPr>
              <a:t>pp</a:t>
            </a:r>
            <a:endParaRPr sz="1000">
              <a:latin typeface="Trebuchet MS"/>
              <a:cs typeface="Trebuchet MS"/>
            </a:endParaRPr>
          </a:p>
        </p:txBody>
      </p:sp>
      <p:sp>
        <p:nvSpPr>
          <p:cNvPr id="91" name="object 91"/>
          <p:cNvSpPr txBox="1"/>
          <p:nvPr/>
        </p:nvSpPr>
        <p:spPr>
          <a:xfrm>
            <a:off x="6936445" y="4965471"/>
            <a:ext cx="1147445" cy="178435"/>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C</a:t>
            </a:r>
            <a:r>
              <a:rPr sz="1000" spc="40" dirty="0">
                <a:solidFill>
                  <a:srgbClr val="FFFFFF"/>
                </a:solidFill>
                <a:latin typeface="Trebuchet MS"/>
                <a:cs typeface="Trebuchet MS"/>
              </a:rPr>
              <a:t>o</a:t>
            </a:r>
            <a:r>
              <a:rPr sz="1000" spc="35" dirty="0">
                <a:solidFill>
                  <a:srgbClr val="FFFFFF"/>
                </a:solidFill>
                <a:latin typeface="Trebuchet MS"/>
                <a:cs typeface="Trebuchet MS"/>
              </a:rPr>
              <a:t>n</a:t>
            </a:r>
            <a:r>
              <a:rPr sz="1000" spc="-5" dirty="0">
                <a:solidFill>
                  <a:srgbClr val="FFFFFF"/>
                </a:solidFill>
                <a:latin typeface="Trebuchet MS"/>
                <a:cs typeface="Trebuchet MS"/>
              </a:rPr>
              <a:t>f</a:t>
            </a:r>
            <a:r>
              <a:rPr sz="1000" spc="-30" dirty="0">
                <a:solidFill>
                  <a:srgbClr val="FFFFFF"/>
                </a:solidFill>
                <a:latin typeface="Trebuchet MS"/>
                <a:cs typeface="Trebuchet MS"/>
              </a:rPr>
              <a:t>i</a:t>
            </a:r>
            <a:r>
              <a:rPr sz="1000" spc="75" dirty="0">
                <a:solidFill>
                  <a:srgbClr val="FFFFFF"/>
                </a:solidFill>
                <a:latin typeface="Trebuchet MS"/>
                <a:cs typeface="Trebuchet MS"/>
              </a:rPr>
              <a:t>g</a:t>
            </a:r>
            <a:r>
              <a:rPr sz="1000" spc="5" dirty="0">
                <a:solidFill>
                  <a:srgbClr val="FFFFFF"/>
                </a:solidFill>
                <a:latin typeface="Trebuchet MS"/>
                <a:cs typeface="Trebuchet MS"/>
              </a:rPr>
              <a:t>u</a:t>
            </a:r>
            <a:r>
              <a:rPr sz="1000" dirty="0">
                <a:solidFill>
                  <a:srgbClr val="FFFFFF"/>
                </a:solidFill>
                <a:latin typeface="Trebuchet MS"/>
                <a:cs typeface="Trebuchet MS"/>
              </a:rPr>
              <a:t>r</a:t>
            </a:r>
            <a:r>
              <a:rPr sz="1000" spc="-15" dirty="0">
                <a:solidFill>
                  <a:srgbClr val="FFFFFF"/>
                </a:solidFill>
                <a:latin typeface="Trebuchet MS"/>
                <a:cs typeface="Trebuchet MS"/>
              </a:rPr>
              <a:t>ati</a:t>
            </a:r>
            <a:r>
              <a:rPr sz="1000" spc="30" dirty="0">
                <a:solidFill>
                  <a:srgbClr val="FFFFFF"/>
                </a:solidFill>
                <a:latin typeface="Trebuchet MS"/>
                <a:cs typeface="Trebuchet MS"/>
              </a:rPr>
              <a:t>o</a:t>
            </a:r>
            <a:r>
              <a:rPr sz="1000" spc="40" dirty="0">
                <a:solidFill>
                  <a:srgbClr val="FFFFFF"/>
                </a:solidFill>
                <a:latin typeface="Trebuchet MS"/>
                <a:cs typeface="Trebuchet MS"/>
              </a:rPr>
              <a:t>n</a:t>
            </a:r>
            <a:r>
              <a:rPr sz="1000" spc="-65" dirty="0">
                <a:solidFill>
                  <a:srgbClr val="FFFFFF"/>
                </a:solidFill>
                <a:latin typeface="Trebuchet MS"/>
                <a:cs typeface="Trebuchet MS"/>
              </a:rPr>
              <a:t> </a:t>
            </a:r>
            <a:r>
              <a:rPr sz="1000" spc="5" dirty="0">
                <a:solidFill>
                  <a:srgbClr val="FFFFFF"/>
                </a:solidFill>
                <a:latin typeface="Trebuchet MS"/>
                <a:cs typeface="Trebuchet MS"/>
              </a:rPr>
              <a:t>tab</a:t>
            </a:r>
            <a:r>
              <a:rPr sz="1000" spc="-10" dirty="0">
                <a:solidFill>
                  <a:srgbClr val="FFFFFF"/>
                </a:solidFill>
                <a:latin typeface="Trebuchet MS"/>
                <a:cs typeface="Trebuchet MS"/>
              </a:rPr>
              <a:t>l</a:t>
            </a:r>
            <a:r>
              <a:rPr sz="1000" spc="-20" dirty="0">
                <a:solidFill>
                  <a:srgbClr val="FFFFFF"/>
                </a:solidFill>
                <a:latin typeface="Trebuchet MS"/>
                <a:cs typeface="Trebuchet MS"/>
              </a:rPr>
              <a:t>e</a:t>
            </a:r>
            <a:endParaRPr sz="1000">
              <a:latin typeface="Trebuchet MS"/>
              <a:cs typeface="Trebuchet MS"/>
            </a:endParaRPr>
          </a:p>
        </p:txBody>
      </p:sp>
      <p:sp>
        <p:nvSpPr>
          <p:cNvPr id="92" name="object 92"/>
          <p:cNvSpPr/>
          <p:nvPr/>
        </p:nvSpPr>
        <p:spPr>
          <a:xfrm>
            <a:off x="7201916" y="4358284"/>
            <a:ext cx="581660" cy="579755"/>
          </a:xfrm>
          <a:custGeom>
            <a:avLst/>
            <a:gdLst/>
            <a:ahLst/>
            <a:cxnLst/>
            <a:rect l="l" t="t" r="r" b="b"/>
            <a:pathLst>
              <a:path w="581659" h="579754">
                <a:moveTo>
                  <a:pt x="129070" y="450151"/>
                </a:moveTo>
                <a:lnTo>
                  <a:pt x="104343" y="450151"/>
                </a:lnTo>
                <a:lnTo>
                  <a:pt x="104343" y="475513"/>
                </a:lnTo>
                <a:lnTo>
                  <a:pt x="104343" y="554126"/>
                </a:lnTo>
                <a:lnTo>
                  <a:pt x="24726" y="554126"/>
                </a:lnTo>
                <a:lnTo>
                  <a:pt x="24726" y="475513"/>
                </a:lnTo>
                <a:lnTo>
                  <a:pt x="104343" y="475513"/>
                </a:lnTo>
                <a:lnTo>
                  <a:pt x="104343" y="450151"/>
                </a:lnTo>
                <a:lnTo>
                  <a:pt x="0" y="450151"/>
                </a:lnTo>
                <a:lnTo>
                  <a:pt x="0" y="475513"/>
                </a:lnTo>
                <a:lnTo>
                  <a:pt x="0" y="554126"/>
                </a:lnTo>
                <a:lnTo>
                  <a:pt x="0" y="579488"/>
                </a:lnTo>
                <a:lnTo>
                  <a:pt x="129070" y="579488"/>
                </a:lnTo>
                <a:lnTo>
                  <a:pt x="129070" y="554393"/>
                </a:lnTo>
                <a:lnTo>
                  <a:pt x="129070" y="554126"/>
                </a:lnTo>
                <a:lnTo>
                  <a:pt x="129070" y="475513"/>
                </a:lnTo>
                <a:lnTo>
                  <a:pt x="129070" y="475030"/>
                </a:lnTo>
                <a:lnTo>
                  <a:pt x="129070" y="450151"/>
                </a:lnTo>
                <a:close/>
              </a:path>
              <a:path w="581659" h="579754">
                <a:moveTo>
                  <a:pt x="129070" y="324916"/>
                </a:moveTo>
                <a:lnTo>
                  <a:pt x="104343" y="324916"/>
                </a:lnTo>
                <a:lnTo>
                  <a:pt x="104343" y="404164"/>
                </a:lnTo>
                <a:lnTo>
                  <a:pt x="129070" y="404164"/>
                </a:lnTo>
                <a:lnTo>
                  <a:pt x="129070" y="324916"/>
                </a:lnTo>
                <a:close/>
              </a:path>
              <a:path w="581659" h="579754">
                <a:moveTo>
                  <a:pt x="129070" y="300520"/>
                </a:moveTo>
                <a:lnTo>
                  <a:pt x="0" y="300520"/>
                </a:lnTo>
                <a:lnTo>
                  <a:pt x="0" y="324612"/>
                </a:lnTo>
                <a:lnTo>
                  <a:pt x="0" y="404507"/>
                </a:lnTo>
                <a:lnTo>
                  <a:pt x="0" y="428599"/>
                </a:lnTo>
                <a:lnTo>
                  <a:pt x="129070" y="428599"/>
                </a:lnTo>
                <a:lnTo>
                  <a:pt x="129070" y="404507"/>
                </a:lnTo>
                <a:lnTo>
                  <a:pt x="24726" y="404507"/>
                </a:lnTo>
                <a:lnTo>
                  <a:pt x="24726" y="324612"/>
                </a:lnTo>
                <a:lnTo>
                  <a:pt x="129070" y="324612"/>
                </a:lnTo>
                <a:lnTo>
                  <a:pt x="129070" y="300520"/>
                </a:lnTo>
                <a:close/>
              </a:path>
              <a:path w="581659" h="579754">
                <a:moveTo>
                  <a:pt x="129070" y="149631"/>
                </a:moveTo>
                <a:lnTo>
                  <a:pt x="104343" y="149631"/>
                </a:lnTo>
                <a:lnTo>
                  <a:pt x="104343" y="174993"/>
                </a:lnTo>
                <a:lnTo>
                  <a:pt x="104343" y="253606"/>
                </a:lnTo>
                <a:lnTo>
                  <a:pt x="24726" y="253606"/>
                </a:lnTo>
                <a:lnTo>
                  <a:pt x="24726" y="174993"/>
                </a:lnTo>
                <a:lnTo>
                  <a:pt x="104343" y="174993"/>
                </a:lnTo>
                <a:lnTo>
                  <a:pt x="104343" y="149631"/>
                </a:lnTo>
                <a:lnTo>
                  <a:pt x="0" y="149631"/>
                </a:lnTo>
                <a:lnTo>
                  <a:pt x="0" y="174993"/>
                </a:lnTo>
                <a:lnTo>
                  <a:pt x="0" y="253606"/>
                </a:lnTo>
                <a:lnTo>
                  <a:pt x="0" y="278968"/>
                </a:lnTo>
                <a:lnTo>
                  <a:pt x="129070" y="278968"/>
                </a:lnTo>
                <a:lnTo>
                  <a:pt x="129070" y="253923"/>
                </a:lnTo>
                <a:lnTo>
                  <a:pt x="129070" y="253606"/>
                </a:lnTo>
                <a:lnTo>
                  <a:pt x="129070" y="174993"/>
                </a:lnTo>
                <a:lnTo>
                  <a:pt x="129070" y="174675"/>
                </a:lnTo>
                <a:lnTo>
                  <a:pt x="129070" y="149631"/>
                </a:lnTo>
                <a:close/>
              </a:path>
              <a:path w="581659" h="579754">
                <a:moveTo>
                  <a:pt x="129070" y="24460"/>
                </a:moveTo>
                <a:lnTo>
                  <a:pt x="104343" y="24460"/>
                </a:lnTo>
                <a:lnTo>
                  <a:pt x="104343" y="103822"/>
                </a:lnTo>
                <a:lnTo>
                  <a:pt x="129070" y="103822"/>
                </a:lnTo>
                <a:lnTo>
                  <a:pt x="129070" y="24460"/>
                </a:lnTo>
                <a:close/>
              </a:path>
              <a:path w="581659" h="579754">
                <a:moveTo>
                  <a:pt x="129070" y="0"/>
                </a:moveTo>
                <a:lnTo>
                  <a:pt x="0" y="0"/>
                </a:lnTo>
                <a:lnTo>
                  <a:pt x="0" y="24091"/>
                </a:lnTo>
                <a:lnTo>
                  <a:pt x="0" y="103974"/>
                </a:lnTo>
                <a:lnTo>
                  <a:pt x="0" y="128066"/>
                </a:lnTo>
                <a:lnTo>
                  <a:pt x="129070" y="128066"/>
                </a:lnTo>
                <a:lnTo>
                  <a:pt x="129070" y="103974"/>
                </a:lnTo>
                <a:lnTo>
                  <a:pt x="24726" y="103974"/>
                </a:lnTo>
                <a:lnTo>
                  <a:pt x="24726" y="24091"/>
                </a:lnTo>
                <a:lnTo>
                  <a:pt x="129070" y="24091"/>
                </a:lnTo>
                <a:lnTo>
                  <a:pt x="129070" y="0"/>
                </a:lnTo>
                <a:close/>
              </a:path>
              <a:path w="581659" h="579754">
                <a:moveTo>
                  <a:pt x="581037" y="450151"/>
                </a:moveTo>
                <a:lnTo>
                  <a:pt x="556323" y="450151"/>
                </a:lnTo>
                <a:lnTo>
                  <a:pt x="556323" y="475513"/>
                </a:lnTo>
                <a:lnTo>
                  <a:pt x="556323" y="554126"/>
                </a:lnTo>
                <a:lnTo>
                  <a:pt x="175425" y="554126"/>
                </a:lnTo>
                <a:lnTo>
                  <a:pt x="175425" y="475513"/>
                </a:lnTo>
                <a:lnTo>
                  <a:pt x="556323" y="475513"/>
                </a:lnTo>
                <a:lnTo>
                  <a:pt x="556323" y="450151"/>
                </a:lnTo>
                <a:lnTo>
                  <a:pt x="150685" y="450151"/>
                </a:lnTo>
                <a:lnTo>
                  <a:pt x="150685" y="475513"/>
                </a:lnTo>
                <a:lnTo>
                  <a:pt x="150685" y="554126"/>
                </a:lnTo>
                <a:lnTo>
                  <a:pt x="150685" y="579488"/>
                </a:lnTo>
                <a:lnTo>
                  <a:pt x="581037" y="579488"/>
                </a:lnTo>
                <a:lnTo>
                  <a:pt x="581037" y="554393"/>
                </a:lnTo>
                <a:lnTo>
                  <a:pt x="581037" y="554126"/>
                </a:lnTo>
                <a:lnTo>
                  <a:pt x="581037" y="475513"/>
                </a:lnTo>
                <a:lnTo>
                  <a:pt x="581037" y="475030"/>
                </a:lnTo>
                <a:lnTo>
                  <a:pt x="581037" y="450151"/>
                </a:lnTo>
                <a:close/>
              </a:path>
              <a:path w="581659" h="579754">
                <a:moveTo>
                  <a:pt x="581037" y="324916"/>
                </a:moveTo>
                <a:lnTo>
                  <a:pt x="556323" y="324916"/>
                </a:lnTo>
                <a:lnTo>
                  <a:pt x="556323" y="404164"/>
                </a:lnTo>
                <a:lnTo>
                  <a:pt x="581037" y="404164"/>
                </a:lnTo>
                <a:lnTo>
                  <a:pt x="581037" y="324916"/>
                </a:lnTo>
                <a:close/>
              </a:path>
              <a:path w="581659" h="579754">
                <a:moveTo>
                  <a:pt x="581037" y="300520"/>
                </a:moveTo>
                <a:lnTo>
                  <a:pt x="150685" y="300520"/>
                </a:lnTo>
                <a:lnTo>
                  <a:pt x="150685" y="324612"/>
                </a:lnTo>
                <a:lnTo>
                  <a:pt x="150685" y="404507"/>
                </a:lnTo>
                <a:lnTo>
                  <a:pt x="150685" y="428599"/>
                </a:lnTo>
                <a:lnTo>
                  <a:pt x="581037" y="428599"/>
                </a:lnTo>
                <a:lnTo>
                  <a:pt x="581037" y="404507"/>
                </a:lnTo>
                <a:lnTo>
                  <a:pt x="175425" y="404507"/>
                </a:lnTo>
                <a:lnTo>
                  <a:pt x="175425" y="324612"/>
                </a:lnTo>
                <a:lnTo>
                  <a:pt x="581037" y="324612"/>
                </a:lnTo>
                <a:lnTo>
                  <a:pt x="581037" y="300520"/>
                </a:lnTo>
                <a:close/>
              </a:path>
              <a:path w="581659" h="579754">
                <a:moveTo>
                  <a:pt x="581037" y="149631"/>
                </a:moveTo>
                <a:lnTo>
                  <a:pt x="556323" y="149631"/>
                </a:lnTo>
                <a:lnTo>
                  <a:pt x="556323" y="174993"/>
                </a:lnTo>
                <a:lnTo>
                  <a:pt x="556323" y="253606"/>
                </a:lnTo>
                <a:lnTo>
                  <a:pt x="175425" y="253606"/>
                </a:lnTo>
                <a:lnTo>
                  <a:pt x="175425" y="174993"/>
                </a:lnTo>
                <a:lnTo>
                  <a:pt x="556323" y="174993"/>
                </a:lnTo>
                <a:lnTo>
                  <a:pt x="556323" y="149631"/>
                </a:lnTo>
                <a:lnTo>
                  <a:pt x="150685" y="149631"/>
                </a:lnTo>
                <a:lnTo>
                  <a:pt x="150685" y="174993"/>
                </a:lnTo>
                <a:lnTo>
                  <a:pt x="150685" y="253606"/>
                </a:lnTo>
                <a:lnTo>
                  <a:pt x="150685" y="278968"/>
                </a:lnTo>
                <a:lnTo>
                  <a:pt x="581037" y="278968"/>
                </a:lnTo>
                <a:lnTo>
                  <a:pt x="581037" y="253923"/>
                </a:lnTo>
                <a:lnTo>
                  <a:pt x="581037" y="253606"/>
                </a:lnTo>
                <a:lnTo>
                  <a:pt x="581037" y="174993"/>
                </a:lnTo>
                <a:lnTo>
                  <a:pt x="581037" y="174675"/>
                </a:lnTo>
                <a:lnTo>
                  <a:pt x="581037" y="149631"/>
                </a:lnTo>
                <a:close/>
              </a:path>
              <a:path w="581659" h="579754">
                <a:moveTo>
                  <a:pt x="581037" y="24460"/>
                </a:moveTo>
                <a:lnTo>
                  <a:pt x="556323" y="24460"/>
                </a:lnTo>
                <a:lnTo>
                  <a:pt x="556323" y="103822"/>
                </a:lnTo>
                <a:lnTo>
                  <a:pt x="581037" y="103822"/>
                </a:lnTo>
                <a:lnTo>
                  <a:pt x="581037" y="24460"/>
                </a:lnTo>
                <a:close/>
              </a:path>
              <a:path w="581659" h="579754">
                <a:moveTo>
                  <a:pt x="581037" y="0"/>
                </a:moveTo>
                <a:lnTo>
                  <a:pt x="150685" y="0"/>
                </a:lnTo>
                <a:lnTo>
                  <a:pt x="150685" y="24091"/>
                </a:lnTo>
                <a:lnTo>
                  <a:pt x="150685" y="103974"/>
                </a:lnTo>
                <a:lnTo>
                  <a:pt x="150685" y="128066"/>
                </a:lnTo>
                <a:lnTo>
                  <a:pt x="581037" y="128066"/>
                </a:lnTo>
                <a:lnTo>
                  <a:pt x="581037" y="103974"/>
                </a:lnTo>
                <a:lnTo>
                  <a:pt x="175425" y="103974"/>
                </a:lnTo>
                <a:lnTo>
                  <a:pt x="175425" y="24091"/>
                </a:lnTo>
                <a:lnTo>
                  <a:pt x="581037" y="24091"/>
                </a:lnTo>
                <a:lnTo>
                  <a:pt x="581037" y="0"/>
                </a:lnTo>
                <a:close/>
              </a:path>
            </a:pathLst>
          </a:custGeom>
          <a:solidFill>
            <a:srgbClr val="527EFF"/>
          </a:solidFill>
        </p:spPr>
        <p:txBody>
          <a:bodyPr wrap="square" lIns="0" tIns="0" rIns="0" bIns="0" rtlCol="0"/>
          <a:lstStyle/>
          <a:p>
            <a:endParaRPr/>
          </a:p>
        </p:txBody>
      </p:sp>
      <p:pic>
        <p:nvPicPr>
          <p:cNvPr id="93" name="object 93"/>
          <p:cNvPicPr/>
          <p:nvPr/>
        </p:nvPicPr>
        <p:blipFill>
          <a:blip r:embed="rId12" cstate="print"/>
          <a:stretch>
            <a:fillRect/>
          </a:stretch>
        </p:blipFill>
        <p:spPr>
          <a:xfrm>
            <a:off x="11980164" y="104394"/>
            <a:ext cx="2609087" cy="15651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1B84-5436-831B-E8F0-76CC41AD10A8}"/>
              </a:ext>
            </a:extLst>
          </p:cNvPr>
          <p:cNvSpPr>
            <a:spLocks noGrp="1"/>
          </p:cNvSpPr>
          <p:nvPr>
            <p:ph type="title"/>
          </p:nvPr>
        </p:nvSpPr>
        <p:spPr>
          <a:xfrm>
            <a:off x="762000" y="533400"/>
            <a:ext cx="5275385" cy="1354217"/>
          </a:xfrm>
        </p:spPr>
        <p:txBody>
          <a:bodyPr/>
          <a:lstStyle/>
          <a:p>
            <a:r>
              <a:rPr lang="en-IN" dirty="0"/>
              <a:t>Real-time Features</a:t>
            </a:r>
          </a:p>
        </p:txBody>
      </p:sp>
      <p:sp>
        <p:nvSpPr>
          <p:cNvPr id="3" name="Text Placeholder 2">
            <a:extLst>
              <a:ext uri="{FF2B5EF4-FFF2-40B4-BE49-F238E27FC236}">
                <a16:creationId xmlns:a16="http://schemas.microsoft.com/office/drawing/2014/main" id="{D88ED6DD-C868-7DDD-A1E3-B1F98CA1387D}"/>
              </a:ext>
            </a:extLst>
          </p:cNvPr>
          <p:cNvSpPr>
            <a:spLocks noGrp="1"/>
          </p:cNvSpPr>
          <p:nvPr>
            <p:ph type="body" idx="1"/>
          </p:nvPr>
        </p:nvSpPr>
        <p:spPr>
          <a:xfrm>
            <a:off x="457200" y="4298990"/>
            <a:ext cx="13868399" cy="3016210"/>
          </a:xfrm>
        </p:spPr>
        <p:txBody>
          <a:bodyPr/>
          <a:lstStyle/>
          <a:p>
            <a:pPr marL="457200" indent="-457200">
              <a:buFont typeface="Arial" panose="020B0604020202020204" pitchFamily="34" charset="0"/>
              <a:buChar char="•"/>
            </a:pPr>
            <a:r>
              <a:rPr lang="en-US" sz="2800" dirty="0"/>
              <a:t>Real-time ride updates are seamlessly disseminated to park visitors leveraging AWS Lambda functions, SNS topics, and IoT Core. </a:t>
            </a:r>
          </a:p>
          <a:p>
            <a:pPr marL="457200" indent="-457200" algn="just">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Periodic updates are systematically published to a designated SNS topic, subsequently triggering Lambda functions to fetch, process, and disseminate the latest ride data sourced from DynamoDB</a:t>
            </a:r>
            <a:endParaRPr lang="en-IN" sz="2800" dirty="0"/>
          </a:p>
          <a:p>
            <a:endParaRPr lang="en-IN" dirty="0"/>
          </a:p>
        </p:txBody>
      </p:sp>
      <p:pic>
        <p:nvPicPr>
          <p:cNvPr id="4" name="Picture 3">
            <a:extLst>
              <a:ext uri="{FF2B5EF4-FFF2-40B4-BE49-F238E27FC236}">
                <a16:creationId xmlns:a16="http://schemas.microsoft.com/office/drawing/2014/main" id="{2FE31024-AB47-3EAE-A336-90F8B206DD8E}"/>
              </a:ext>
            </a:extLst>
          </p:cNvPr>
          <p:cNvPicPr>
            <a:picLocks noChangeAspect="1"/>
          </p:cNvPicPr>
          <p:nvPr/>
        </p:nvPicPr>
        <p:blipFill>
          <a:blip r:embed="rId2"/>
          <a:stretch>
            <a:fillRect/>
          </a:stretch>
        </p:blipFill>
        <p:spPr>
          <a:xfrm>
            <a:off x="4038600" y="1752600"/>
            <a:ext cx="5684769" cy="2122716"/>
          </a:xfrm>
          <a:prstGeom prst="rect">
            <a:avLst/>
          </a:prstGeom>
        </p:spPr>
      </p:pic>
    </p:spTree>
    <p:extLst>
      <p:ext uri="{BB962C8B-B14F-4D97-AF65-F5344CB8AC3E}">
        <p14:creationId xmlns:p14="http://schemas.microsoft.com/office/powerpoint/2010/main" val="935698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7380" y="184152"/>
            <a:ext cx="11343640" cy="604520"/>
          </a:xfrm>
          <a:prstGeom prst="rect">
            <a:avLst/>
          </a:prstGeom>
        </p:spPr>
        <p:txBody>
          <a:bodyPr vert="horz" wrap="square" lIns="0" tIns="12065" rIns="0" bIns="0" rtlCol="0">
            <a:spAutoFit/>
          </a:bodyPr>
          <a:lstStyle/>
          <a:p>
            <a:pPr marL="12700">
              <a:lnSpc>
                <a:spcPct val="100000"/>
              </a:lnSpc>
              <a:spcBef>
                <a:spcPts val="95"/>
              </a:spcBef>
            </a:pPr>
            <a:r>
              <a:rPr sz="3800" b="1" spc="90" dirty="0">
                <a:solidFill>
                  <a:srgbClr val="FFFFFF"/>
                </a:solidFill>
                <a:latin typeface="Trebuchet MS"/>
                <a:cs typeface="Trebuchet MS"/>
              </a:rPr>
              <a:t>Ways</a:t>
            </a:r>
            <a:r>
              <a:rPr sz="3800" b="1" spc="-150" dirty="0">
                <a:solidFill>
                  <a:srgbClr val="FFFFFF"/>
                </a:solidFill>
                <a:latin typeface="Trebuchet MS"/>
                <a:cs typeface="Trebuchet MS"/>
              </a:rPr>
              <a:t> </a:t>
            </a:r>
            <a:r>
              <a:rPr sz="3800" b="1" spc="45" dirty="0">
                <a:solidFill>
                  <a:srgbClr val="FFFFFF"/>
                </a:solidFill>
                <a:latin typeface="Trebuchet MS"/>
                <a:cs typeface="Trebuchet MS"/>
              </a:rPr>
              <a:t>to</a:t>
            </a:r>
            <a:r>
              <a:rPr sz="3800" b="1" spc="-140" dirty="0">
                <a:solidFill>
                  <a:srgbClr val="FFFFFF"/>
                </a:solidFill>
                <a:latin typeface="Trebuchet MS"/>
                <a:cs typeface="Trebuchet MS"/>
              </a:rPr>
              <a:t> </a:t>
            </a:r>
            <a:r>
              <a:rPr sz="3800" b="1" spc="-40" dirty="0">
                <a:solidFill>
                  <a:srgbClr val="FFFFFF"/>
                </a:solidFill>
                <a:latin typeface="Trebuchet MS"/>
                <a:cs typeface="Trebuchet MS"/>
              </a:rPr>
              <a:t>interact</a:t>
            </a:r>
            <a:r>
              <a:rPr sz="3800" b="1" spc="-130" dirty="0">
                <a:solidFill>
                  <a:srgbClr val="FFFFFF"/>
                </a:solidFill>
                <a:latin typeface="Trebuchet MS"/>
                <a:cs typeface="Trebuchet MS"/>
              </a:rPr>
              <a:t> </a:t>
            </a:r>
            <a:r>
              <a:rPr sz="3800" b="1" spc="-25" dirty="0">
                <a:solidFill>
                  <a:srgbClr val="FFFFFF"/>
                </a:solidFill>
                <a:latin typeface="Trebuchet MS"/>
                <a:cs typeface="Trebuchet MS"/>
              </a:rPr>
              <a:t>between</a:t>
            </a:r>
            <a:r>
              <a:rPr sz="3800" b="1" spc="-135" dirty="0">
                <a:solidFill>
                  <a:srgbClr val="FFFFFF"/>
                </a:solidFill>
                <a:latin typeface="Trebuchet MS"/>
                <a:cs typeface="Trebuchet MS"/>
              </a:rPr>
              <a:t> </a:t>
            </a:r>
            <a:r>
              <a:rPr sz="3800" b="1" spc="35" dirty="0">
                <a:solidFill>
                  <a:srgbClr val="FFFFFF"/>
                </a:solidFill>
                <a:latin typeface="Trebuchet MS"/>
                <a:cs typeface="Trebuchet MS"/>
              </a:rPr>
              <a:t>front-end</a:t>
            </a:r>
            <a:r>
              <a:rPr sz="3800" b="1" spc="-130" dirty="0">
                <a:solidFill>
                  <a:srgbClr val="FFFFFF"/>
                </a:solidFill>
                <a:latin typeface="Trebuchet MS"/>
                <a:cs typeface="Trebuchet MS"/>
              </a:rPr>
              <a:t> </a:t>
            </a:r>
            <a:r>
              <a:rPr sz="3800" b="1" spc="80" dirty="0">
                <a:solidFill>
                  <a:srgbClr val="FFFFFF"/>
                </a:solidFill>
                <a:latin typeface="Trebuchet MS"/>
                <a:cs typeface="Trebuchet MS"/>
              </a:rPr>
              <a:t>and</a:t>
            </a:r>
            <a:r>
              <a:rPr sz="3800" b="1" spc="-150" dirty="0">
                <a:solidFill>
                  <a:srgbClr val="FFFFFF"/>
                </a:solidFill>
                <a:latin typeface="Trebuchet MS"/>
                <a:cs typeface="Trebuchet MS"/>
              </a:rPr>
              <a:t> </a:t>
            </a:r>
            <a:r>
              <a:rPr sz="3800" b="1" spc="40" dirty="0">
                <a:solidFill>
                  <a:srgbClr val="FFFFFF"/>
                </a:solidFill>
                <a:latin typeface="Trebuchet MS"/>
                <a:cs typeface="Trebuchet MS"/>
              </a:rPr>
              <a:t>back-end</a:t>
            </a:r>
            <a:endParaRPr sz="3800">
              <a:latin typeface="Trebuchet MS"/>
              <a:cs typeface="Trebuchet MS"/>
            </a:endParaRPr>
          </a:p>
        </p:txBody>
      </p:sp>
      <p:sp>
        <p:nvSpPr>
          <p:cNvPr id="3" name="object 3"/>
          <p:cNvSpPr txBox="1"/>
          <p:nvPr/>
        </p:nvSpPr>
        <p:spPr>
          <a:xfrm>
            <a:off x="627380" y="1565097"/>
            <a:ext cx="9415780" cy="2677160"/>
          </a:xfrm>
          <a:prstGeom prst="rect">
            <a:avLst/>
          </a:prstGeom>
        </p:spPr>
        <p:txBody>
          <a:bodyPr vert="horz" wrap="square" lIns="0" tIns="100965" rIns="0" bIns="0" rtlCol="0">
            <a:spAutoFit/>
          </a:bodyPr>
          <a:lstStyle/>
          <a:p>
            <a:pPr marL="561340" indent="-548640">
              <a:lnSpc>
                <a:spcPct val="100000"/>
              </a:lnSpc>
              <a:spcBef>
                <a:spcPts val="795"/>
              </a:spcBef>
              <a:buAutoNum type="arabicPeriod"/>
              <a:tabLst>
                <a:tab pos="560705" algn="l"/>
                <a:tab pos="561340" algn="l"/>
              </a:tabLst>
            </a:pPr>
            <a:r>
              <a:rPr sz="2900" spc="90" dirty="0">
                <a:solidFill>
                  <a:srgbClr val="FFFFFF"/>
                </a:solidFill>
                <a:latin typeface="Trebuchet MS"/>
                <a:cs typeface="Trebuchet MS"/>
              </a:rPr>
              <a:t>API</a:t>
            </a:r>
            <a:r>
              <a:rPr sz="2900" spc="-130" dirty="0">
                <a:solidFill>
                  <a:srgbClr val="FFFFFF"/>
                </a:solidFill>
                <a:latin typeface="Trebuchet MS"/>
                <a:cs typeface="Trebuchet MS"/>
              </a:rPr>
              <a:t> </a:t>
            </a:r>
            <a:r>
              <a:rPr sz="2900" spc="10" dirty="0">
                <a:solidFill>
                  <a:srgbClr val="FFFFFF"/>
                </a:solidFill>
                <a:latin typeface="Trebuchet MS"/>
                <a:cs typeface="Trebuchet MS"/>
              </a:rPr>
              <a:t>Gateway</a:t>
            </a:r>
            <a:r>
              <a:rPr sz="2900" spc="-114" dirty="0">
                <a:solidFill>
                  <a:srgbClr val="FFFFFF"/>
                </a:solidFill>
                <a:latin typeface="Trebuchet MS"/>
                <a:cs typeface="Trebuchet MS"/>
              </a:rPr>
              <a:t> </a:t>
            </a:r>
            <a:r>
              <a:rPr sz="2900" spc="380" dirty="0">
                <a:solidFill>
                  <a:srgbClr val="FFFFFF"/>
                </a:solidFill>
                <a:latin typeface="Trebuchet MS"/>
                <a:cs typeface="Trebuchet MS"/>
              </a:rPr>
              <a:t>–</a:t>
            </a:r>
            <a:r>
              <a:rPr sz="2900" spc="-120" dirty="0">
                <a:solidFill>
                  <a:srgbClr val="FFFFFF"/>
                </a:solidFill>
                <a:latin typeface="Trebuchet MS"/>
                <a:cs typeface="Trebuchet MS"/>
              </a:rPr>
              <a:t> </a:t>
            </a:r>
            <a:r>
              <a:rPr sz="2900" spc="65" dirty="0">
                <a:solidFill>
                  <a:srgbClr val="FFFFFF"/>
                </a:solidFill>
                <a:latin typeface="Trebuchet MS"/>
                <a:cs typeface="Trebuchet MS"/>
              </a:rPr>
              <a:t>synchronous</a:t>
            </a:r>
            <a:r>
              <a:rPr sz="2900" spc="-114" dirty="0">
                <a:solidFill>
                  <a:srgbClr val="FFFFFF"/>
                </a:solidFill>
                <a:latin typeface="Trebuchet MS"/>
                <a:cs typeface="Trebuchet MS"/>
              </a:rPr>
              <a:t> </a:t>
            </a:r>
            <a:r>
              <a:rPr sz="2900" spc="10" dirty="0">
                <a:solidFill>
                  <a:srgbClr val="FFFFFF"/>
                </a:solidFill>
                <a:latin typeface="Trebuchet MS"/>
                <a:cs typeface="Trebuchet MS"/>
              </a:rPr>
              <a:t>request</a:t>
            </a:r>
            <a:r>
              <a:rPr sz="2900" spc="-120" dirty="0">
                <a:solidFill>
                  <a:srgbClr val="FFFFFF"/>
                </a:solidFill>
                <a:latin typeface="Trebuchet MS"/>
                <a:cs typeface="Trebuchet MS"/>
              </a:rPr>
              <a:t> </a:t>
            </a:r>
            <a:r>
              <a:rPr sz="2900" spc="70" dirty="0">
                <a:solidFill>
                  <a:srgbClr val="FFFFFF"/>
                </a:solidFill>
                <a:latin typeface="Trebuchet MS"/>
                <a:cs typeface="Trebuchet MS"/>
              </a:rPr>
              <a:t>and</a:t>
            </a:r>
            <a:r>
              <a:rPr sz="2900" spc="-125" dirty="0">
                <a:solidFill>
                  <a:srgbClr val="FFFFFF"/>
                </a:solidFill>
                <a:latin typeface="Trebuchet MS"/>
                <a:cs typeface="Trebuchet MS"/>
              </a:rPr>
              <a:t> </a:t>
            </a:r>
            <a:r>
              <a:rPr sz="2900" dirty="0">
                <a:solidFill>
                  <a:srgbClr val="FFFFFF"/>
                </a:solidFill>
                <a:latin typeface="Trebuchet MS"/>
                <a:cs typeface="Trebuchet MS"/>
              </a:rPr>
              <a:t>response.</a:t>
            </a:r>
            <a:endParaRPr sz="2900" dirty="0">
              <a:latin typeface="Trebuchet MS"/>
              <a:cs typeface="Trebuchet MS"/>
            </a:endParaRPr>
          </a:p>
          <a:p>
            <a:pPr marL="561340" indent="-548640">
              <a:lnSpc>
                <a:spcPct val="100000"/>
              </a:lnSpc>
              <a:spcBef>
                <a:spcPts val="695"/>
              </a:spcBef>
              <a:buAutoNum type="arabicPeriod"/>
              <a:tabLst>
                <a:tab pos="560705" algn="l"/>
                <a:tab pos="561340" algn="l"/>
              </a:tabLst>
            </a:pPr>
            <a:r>
              <a:rPr sz="2900" spc="90" dirty="0">
                <a:solidFill>
                  <a:srgbClr val="FFFFFF"/>
                </a:solidFill>
                <a:latin typeface="Trebuchet MS"/>
                <a:cs typeface="Trebuchet MS"/>
              </a:rPr>
              <a:t>API</a:t>
            </a:r>
            <a:r>
              <a:rPr sz="2900" spc="-140" dirty="0">
                <a:solidFill>
                  <a:srgbClr val="FFFFFF"/>
                </a:solidFill>
                <a:latin typeface="Trebuchet MS"/>
                <a:cs typeface="Trebuchet MS"/>
              </a:rPr>
              <a:t> </a:t>
            </a:r>
            <a:r>
              <a:rPr sz="2900" spc="10" dirty="0">
                <a:solidFill>
                  <a:srgbClr val="FFFFFF"/>
                </a:solidFill>
                <a:latin typeface="Trebuchet MS"/>
                <a:cs typeface="Trebuchet MS"/>
              </a:rPr>
              <a:t>Gateway</a:t>
            </a:r>
            <a:r>
              <a:rPr sz="2900" spc="-125" dirty="0">
                <a:solidFill>
                  <a:srgbClr val="FFFFFF"/>
                </a:solidFill>
                <a:latin typeface="Trebuchet MS"/>
                <a:cs typeface="Trebuchet MS"/>
              </a:rPr>
              <a:t> </a:t>
            </a:r>
            <a:r>
              <a:rPr sz="2900" spc="380" dirty="0">
                <a:solidFill>
                  <a:srgbClr val="FFFFFF"/>
                </a:solidFill>
                <a:latin typeface="Trebuchet MS"/>
                <a:cs typeface="Trebuchet MS"/>
              </a:rPr>
              <a:t>–</a:t>
            </a:r>
            <a:r>
              <a:rPr sz="2900" spc="-130" dirty="0">
                <a:solidFill>
                  <a:srgbClr val="FFFFFF"/>
                </a:solidFill>
                <a:latin typeface="Trebuchet MS"/>
                <a:cs typeface="Trebuchet MS"/>
              </a:rPr>
              <a:t> </a:t>
            </a:r>
            <a:r>
              <a:rPr sz="2900" spc="20" dirty="0">
                <a:solidFill>
                  <a:srgbClr val="FFFFFF"/>
                </a:solidFill>
                <a:latin typeface="Trebuchet MS"/>
                <a:cs typeface="Trebuchet MS"/>
              </a:rPr>
              <a:t>WebSockets.</a:t>
            </a:r>
            <a:endParaRPr sz="2900" dirty="0">
              <a:latin typeface="Trebuchet MS"/>
              <a:cs typeface="Trebuchet MS"/>
            </a:endParaRPr>
          </a:p>
          <a:p>
            <a:pPr marL="561340" indent="-548640" algn="just">
              <a:lnSpc>
                <a:spcPct val="100000"/>
              </a:lnSpc>
              <a:spcBef>
                <a:spcPts val="695"/>
              </a:spcBef>
              <a:buAutoNum type="arabicPeriod"/>
              <a:tabLst>
                <a:tab pos="560705" algn="l"/>
                <a:tab pos="561340" algn="l"/>
              </a:tabLst>
            </a:pPr>
            <a:r>
              <a:rPr sz="2900" spc="90" dirty="0">
                <a:solidFill>
                  <a:srgbClr val="FFFFFF"/>
                </a:solidFill>
                <a:latin typeface="Trebuchet MS"/>
                <a:cs typeface="Trebuchet MS"/>
              </a:rPr>
              <a:t>API</a:t>
            </a:r>
            <a:r>
              <a:rPr sz="2900" spc="-125" dirty="0">
                <a:solidFill>
                  <a:srgbClr val="FFFFFF"/>
                </a:solidFill>
                <a:latin typeface="Trebuchet MS"/>
                <a:cs typeface="Trebuchet MS"/>
              </a:rPr>
              <a:t> </a:t>
            </a:r>
            <a:r>
              <a:rPr sz="2900" spc="10" dirty="0">
                <a:solidFill>
                  <a:srgbClr val="FFFFFF"/>
                </a:solidFill>
                <a:latin typeface="Trebuchet MS"/>
                <a:cs typeface="Trebuchet MS"/>
              </a:rPr>
              <a:t>Gateway</a:t>
            </a:r>
            <a:r>
              <a:rPr sz="2900" spc="-110" dirty="0">
                <a:solidFill>
                  <a:srgbClr val="FFFFFF"/>
                </a:solidFill>
                <a:latin typeface="Trebuchet MS"/>
                <a:cs typeface="Trebuchet MS"/>
              </a:rPr>
              <a:t> </a:t>
            </a:r>
            <a:r>
              <a:rPr sz="2900" spc="380" dirty="0">
                <a:solidFill>
                  <a:srgbClr val="FFFFFF"/>
                </a:solidFill>
                <a:latin typeface="Trebuchet MS"/>
                <a:cs typeface="Trebuchet MS"/>
              </a:rPr>
              <a:t>–</a:t>
            </a:r>
            <a:r>
              <a:rPr sz="2900" spc="-114" dirty="0">
                <a:solidFill>
                  <a:srgbClr val="FFFFFF"/>
                </a:solidFill>
                <a:latin typeface="Trebuchet MS"/>
                <a:cs typeface="Trebuchet MS"/>
              </a:rPr>
              <a:t> </a:t>
            </a:r>
            <a:r>
              <a:rPr sz="2900" spc="60" dirty="0">
                <a:solidFill>
                  <a:srgbClr val="FFFFFF"/>
                </a:solidFill>
                <a:latin typeface="Trebuchet MS"/>
                <a:cs typeface="Trebuchet MS"/>
              </a:rPr>
              <a:t>asynchronous</a:t>
            </a:r>
            <a:r>
              <a:rPr sz="2900" spc="-125" dirty="0">
                <a:solidFill>
                  <a:srgbClr val="FFFFFF"/>
                </a:solidFill>
                <a:latin typeface="Trebuchet MS"/>
                <a:cs typeface="Trebuchet MS"/>
              </a:rPr>
              <a:t> </a:t>
            </a:r>
            <a:r>
              <a:rPr sz="2900" spc="10" dirty="0">
                <a:solidFill>
                  <a:srgbClr val="FFFFFF"/>
                </a:solidFill>
                <a:latin typeface="Trebuchet MS"/>
                <a:cs typeface="Trebuchet MS"/>
              </a:rPr>
              <a:t>request</a:t>
            </a:r>
            <a:r>
              <a:rPr sz="2900" spc="-110" dirty="0">
                <a:solidFill>
                  <a:srgbClr val="FFFFFF"/>
                </a:solidFill>
                <a:latin typeface="Trebuchet MS"/>
                <a:cs typeface="Trebuchet MS"/>
              </a:rPr>
              <a:t> </a:t>
            </a:r>
            <a:r>
              <a:rPr sz="2900" spc="10" dirty="0">
                <a:solidFill>
                  <a:srgbClr val="FFFFFF"/>
                </a:solidFill>
                <a:latin typeface="Trebuchet MS"/>
                <a:cs typeface="Trebuchet MS"/>
              </a:rPr>
              <a:t>with</a:t>
            </a:r>
            <a:r>
              <a:rPr sz="2900" spc="-114" dirty="0">
                <a:solidFill>
                  <a:srgbClr val="FFFFFF"/>
                </a:solidFill>
                <a:latin typeface="Trebuchet MS"/>
                <a:cs typeface="Trebuchet MS"/>
              </a:rPr>
              <a:t> </a:t>
            </a:r>
            <a:r>
              <a:rPr sz="2900" spc="5" dirty="0">
                <a:solidFill>
                  <a:srgbClr val="FFFFFF"/>
                </a:solidFill>
                <a:latin typeface="Trebuchet MS"/>
                <a:cs typeface="Trebuchet MS"/>
              </a:rPr>
              <a:t>polling.</a:t>
            </a:r>
            <a:endParaRPr sz="2900" dirty="0">
              <a:latin typeface="Trebuchet MS"/>
              <a:cs typeface="Trebuchet MS"/>
            </a:endParaRPr>
          </a:p>
          <a:p>
            <a:pPr marL="561340" indent="-548640">
              <a:lnSpc>
                <a:spcPct val="100000"/>
              </a:lnSpc>
              <a:spcBef>
                <a:spcPts val="700"/>
              </a:spcBef>
              <a:buAutoNum type="arabicPeriod"/>
              <a:tabLst>
                <a:tab pos="560705" algn="l"/>
                <a:tab pos="561340" algn="l"/>
              </a:tabLst>
            </a:pPr>
            <a:r>
              <a:rPr sz="2900" spc="90" dirty="0">
                <a:solidFill>
                  <a:srgbClr val="FFFFFF"/>
                </a:solidFill>
                <a:latin typeface="Trebuchet MS"/>
                <a:cs typeface="Trebuchet MS"/>
              </a:rPr>
              <a:t>API</a:t>
            </a:r>
            <a:r>
              <a:rPr sz="2900" spc="-130" dirty="0">
                <a:solidFill>
                  <a:srgbClr val="FFFFFF"/>
                </a:solidFill>
                <a:latin typeface="Trebuchet MS"/>
                <a:cs typeface="Trebuchet MS"/>
              </a:rPr>
              <a:t> </a:t>
            </a:r>
            <a:r>
              <a:rPr sz="2900" spc="10" dirty="0">
                <a:solidFill>
                  <a:srgbClr val="FFFFFF"/>
                </a:solidFill>
                <a:latin typeface="Trebuchet MS"/>
                <a:cs typeface="Trebuchet MS"/>
              </a:rPr>
              <a:t>Gateway</a:t>
            </a:r>
            <a:r>
              <a:rPr sz="2900" spc="-114" dirty="0">
                <a:solidFill>
                  <a:srgbClr val="FFFFFF"/>
                </a:solidFill>
                <a:latin typeface="Trebuchet MS"/>
                <a:cs typeface="Trebuchet MS"/>
              </a:rPr>
              <a:t> </a:t>
            </a:r>
            <a:r>
              <a:rPr sz="2900" spc="380" dirty="0">
                <a:solidFill>
                  <a:srgbClr val="FFFFFF"/>
                </a:solidFill>
                <a:latin typeface="Trebuchet MS"/>
                <a:cs typeface="Trebuchet MS"/>
              </a:rPr>
              <a:t>–</a:t>
            </a:r>
            <a:r>
              <a:rPr sz="2900" spc="-120" dirty="0">
                <a:solidFill>
                  <a:srgbClr val="FFFFFF"/>
                </a:solidFill>
                <a:latin typeface="Trebuchet MS"/>
                <a:cs typeface="Trebuchet MS"/>
              </a:rPr>
              <a:t> </a:t>
            </a:r>
            <a:r>
              <a:rPr sz="2900" spc="60" dirty="0">
                <a:solidFill>
                  <a:srgbClr val="FFFFFF"/>
                </a:solidFill>
                <a:latin typeface="Trebuchet MS"/>
                <a:cs typeface="Trebuchet MS"/>
              </a:rPr>
              <a:t>asynchronous</a:t>
            </a:r>
            <a:r>
              <a:rPr sz="2900" spc="-125" dirty="0">
                <a:solidFill>
                  <a:srgbClr val="FFFFFF"/>
                </a:solidFill>
                <a:latin typeface="Trebuchet MS"/>
                <a:cs typeface="Trebuchet MS"/>
              </a:rPr>
              <a:t> </a:t>
            </a:r>
            <a:r>
              <a:rPr sz="2900" spc="10" dirty="0">
                <a:solidFill>
                  <a:srgbClr val="FFFFFF"/>
                </a:solidFill>
                <a:latin typeface="Trebuchet MS"/>
                <a:cs typeface="Trebuchet MS"/>
              </a:rPr>
              <a:t>request</a:t>
            </a:r>
            <a:r>
              <a:rPr sz="2900" spc="-114" dirty="0">
                <a:solidFill>
                  <a:srgbClr val="FFFFFF"/>
                </a:solidFill>
                <a:latin typeface="Trebuchet MS"/>
                <a:cs typeface="Trebuchet MS"/>
              </a:rPr>
              <a:t> </a:t>
            </a:r>
            <a:r>
              <a:rPr sz="2900" spc="10" dirty="0">
                <a:solidFill>
                  <a:srgbClr val="FFFFFF"/>
                </a:solidFill>
                <a:latin typeface="Trebuchet MS"/>
                <a:cs typeface="Trebuchet MS"/>
              </a:rPr>
              <a:t>with</a:t>
            </a:r>
            <a:r>
              <a:rPr sz="2900" spc="-125" dirty="0">
                <a:solidFill>
                  <a:srgbClr val="FFFFFF"/>
                </a:solidFill>
                <a:latin typeface="Trebuchet MS"/>
                <a:cs typeface="Trebuchet MS"/>
              </a:rPr>
              <a:t> </a:t>
            </a:r>
            <a:r>
              <a:rPr sz="2900" spc="30" dirty="0">
                <a:solidFill>
                  <a:srgbClr val="FFFFFF"/>
                </a:solidFill>
                <a:latin typeface="Trebuchet MS"/>
                <a:cs typeface="Trebuchet MS"/>
              </a:rPr>
              <a:t>webhooks.</a:t>
            </a:r>
            <a:endParaRPr sz="2900" dirty="0">
              <a:latin typeface="Trebuchet MS"/>
              <a:cs typeface="Trebuchet MS"/>
            </a:endParaRPr>
          </a:p>
          <a:p>
            <a:pPr marL="561340" indent="-548640">
              <a:lnSpc>
                <a:spcPct val="100000"/>
              </a:lnSpc>
              <a:spcBef>
                <a:spcPts val="695"/>
              </a:spcBef>
              <a:buAutoNum type="arabicPeriod"/>
              <a:tabLst>
                <a:tab pos="560705" algn="l"/>
                <a:tab pos="561340" algn="l"/>
              </a:tabLst>
            </a:pPr>
            <a:r>
              <a:rPr sz="2900" spc="30" dirty="0">
                <a:solidFill>
                  <a:srgbClr val="FFFFFF"/>
                </a:solidFill>
                <a:latin typeface="Trebuchet MS"/>
                <a:cs typeface="Trebuchet MS"/>
              </a:rPr>
              <a:t>IoT</a:t>
            </a:r>
            <a:r>
              <a:rPr sz="2900" spc="-114" dirty="0">
                <a:solidFill>
                  <a:srgbClr val="FFFFFF"/>
                </a:solidFill>
                <a:latin typeface="Trebuchet MS"/>
                <a:cs typeface="Trebuchet MS"/>
              </a:rPr>
              <a:t> </a:t>
            </a:r>
            <a:r>
              <a:rPr sz="2900" spc="10" dirty="0">
                <a:solidFill>
                  <a:srgbClr val="FFFFFF"/>
                </a:solidFill>
                <a:latin typeface="Trebuchet MS"/>
                <a:cs typeface="Trebuchet MS"/>
              </a:rPr>
              <a:t>Core</a:t>
            </a:r>
            <a:r>
              <a:rPr sz="2900" spc="-95" dirty="0">
                <a:solidFill>
                  <a:srgbClr val="FFFFFF"/>
                </a:solidFill>
                <a:latin typeface="Trebuchet MS"/>
                <a:cs typeface="Trebuchet MS"/>
              </a:rPr>
              <a:t> </a:t>
            </a:r>
            <a:r>
              <a:rPr sz="2900" spc="380" dirty="0">
                <a:solidFill>
                  <a:srgbClr val="FFFFFF"/>
                </a:solidFill>
                <a:latin typeface="Trebuchet MS"/>
                <a:cs typeface="Trebuchet MS"/>
              </a:rPr>
              <a:t>–</a:t>
            </a:r>
            <a:r>
              <a:rPr sz="2900" spc="-110" dirty="0">
                <a:solidFill>
                  <a:srgbClr val="FFFFFF"/>
                </a:solidFill>
                <a:latin typeface="Trebuchet MS"/>
                <a:cs typeface="Trebuchet MS"/>
              </a:rPr>
              <a:t> </a:t>
            </a:r>
            <a:r>
              <a:rPr sz="2900" spc="-20" dirty="0">
                <a:solidFill>
                  <a:srgbClr val="FFFFFF"/>
                </a:solidFill>
                <a:latin typeface="Trebuchet MS"/>
                <a:cs typeface="Trebuchet MS"/>
              </a:rPr>
              <a:t>realtime</a:t>
            </a:r>
            <a:r>
              <a:rPr sz="2900" spc="-110" dirty="0">
                <a:solidFill>
                  <a:srgbClr val="FFFFFF"/>
                </a:solidFill>
                <a:latin typeface="Trebuchet MS"/>
                <a:cs typeface="Trebuchet MS"/>
              </a:rPr>
              <a:t> </a:t>
            </a:r>
            <a:r>
              <a:rPr sz="2900" spc="55" dirty="0">
                <a:solidFill>
                  <a:srgbClr val="FFFFFF"/>
                </a:solidFill>
                <a:latin typeface="Trebuchet MS"/>
                <a:cs typeface="Trebuchet MS"/>
              </a:rPr>
              <a:t>pub/sub</a:t>
            </a:r>
            <a:r>
              <a:rPr sz="2900" spc="-130" dirty="0">
                <a:solidFill>
                  <a:srgbClr val="FFFFFF"/>
                </a:solidFill>
                <a:latin typeface="Trebuchet MS"/>
                <a:cs typeface="Trebuchet MS"/>
              </a:rPr>
              <a:t> </a:t>
            </a:r>
            <a:r>
              <a:rPr sz="2900" spc="20" dirty="0">
                <a:solidFill>
                  <a:srgbClr val="FFFFFF"/>
                </a:solidFill>
                <a:latin typeface="Trebuchet MS"/>
                <a:cs typeface="Trebuchet MS"/>
              </a:rPr>
              <a:t>over</a:t>
            </a:r>
            <a:r>
              <a:rPr sz="2900" spc="-95" dirty="0">
                <a:solidFill>
                  <a:srgbClr val="FFFFFF"/>
                </a:solidFill>
                <a:latin typeface="Trebuchet MS"/>
                <a:cs typeface="Trebuchet MS"/>
              </a:rPr>
              <a:t> </a:t>
            </a:r>
            <a:r>
              <a:rPr sz="2900" spc="50" dirty="0">
                <a:solidFill>
                  <a:srgbClr val="FFFFFF"/>
                </a:solidFill>
                <a:latin typeface="Trebuchet MS"/>
                <a:cs typeface="Trebuchet MS"/>
              </a:rPr>
              <a:t>MQTT.</a:t>
            </a:r>
            <a:endParaRPr sz="2900" dirty="0">
              <a:latin typeface="Trebuchet MS"/>
              <a:cs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0565" y="533400"/>
            <a:ext cx="4171950" cy="604520"/>
          </a:xfrm>
          <a:prstGeom prst="rect">
            <a:avLst/>
          </a:prstGeom>
        </p:spPr>
        <p:txBody>
          <a:bodyPr vert="horz" wrap="square" lIns="0" tIns="12065" rIns="0" bIns="0" rtlCol="0">
            <a:spAutoFit/>
          </a:bodyPr>
          <a:lstStyle/>
          <a:p>
            <a:pPr marL="12700">
              <a:lnSpc>
                <a:spcPct val="100000"/>
              </a:lnSpc>
              <a:spcBef>
                <a:spcPts val="95"/>
              </a:spcBef>
            </a:pPr>
            <a:r>
              <a:rPr sz="3800" b="1" spc="65" dirty="0">
                <a:solidFill>
                  <a:schemeClr val="accent6"/>
                </a:solidFill>
                <a:latin typeface="Trebuchet MS"/>
                <a:cs typeface="Trebuchet MS"/>
              </a:rPr>
              <a:t>Publish/Subscribe</a:t>
            </a:r>
            <a:endParaRPr sz="3800" dirty="0">
              <a:solidFill>
                <a:schemeClr val="accent6"/>
              </a:solidFill>
              <a:latin typeface="Trebuchet MS"/>
              <a:cs typeface="Trebuchet MS"/>
            </a:endParaRPr>
          </a:p>
        </p:txBody>
      </p:sp>
      <p:pic>
        <p:nvPicPr>
          <p:cNvPr id="3" name="object 3"/>
          <p:cNvPicPr/>
          <p:nvPr/>
        </p:nvPicPr>
        <p:blipFill>
          <a:blip r:embed="rId2" cstate="print"/>
          <a:stretch>
            <a:fillRect/>
          </a:stretch>
        </p:blipFill>
        <p:spPr>
          <a:xfrm>
            <a:off x="3308603" y="3797808"/>
            <a:ext cx="1326641" cy="563879"/>
          </a:xfrm>
          <a:prstGeom prst="rect">
            <a:avLst/>
          </a:prstGeom>
        </p:spPr>
      </p:pic>
      <p:sp>
        <p:nvSpPr>
          <p:cNvPr id="4" name="object 4"/>
          <p:cNvSpPr txBox="1"/>
          <p:nvPr/>
        </p:nvSpPr>
        <p:spPr>
          <a:xfrm>
            <a:off x="3475104" y="3857466"/>
            <a:ext cx="994410" cy="299720"/>
          </a:xfrm>
          <a:prstGeom prst="rect">
            <a:avLst/>
          </a:prstGeom>
        </p:spPr>
        <p:txBody>
          <a:bodyPr vert="horz" wrap="square" lIns="0" tIns="12700" rIns="0" bIns="0" rtlCol="0">
            <a:spAutoFit/>
          </a:bodyPr>
          <a:lstStyle/>
          <a:p>
            <a:pPr marL="12700">
              <a:lnSpc>
                <a:spcPct val="100000"/>
              </a:lnSpc>
              <a:spcBef>
                <a:spcPts val="100"/>
              </a:spcBef>
            </a:pPr>
            <a:r>
              <a:rPr sz="1800" spc="75" dirty="0">
                <a:solidFill>
                  <a:srgbClr val="002C43"/>
                </a:solidFill>
                <a:latin typeface="Trebuchet MS"/>
                <a:cs typeface="Trebuchet MS"/>
              </a:rPr>
              <a:t>P</a:t>
            </a:r>
            <a:r>
              <a:rPr sz="1800" spc="50" dirty="0">
                <a:solidFill>
                  <a:srgbClr val="002C43"/>
                </a:solidFill>
                <a:latin typeface="Trebuchet MS"/>
                <a:cs typeface="Trebuchet MS"/>
              </a:rPr>
              <a:t>u</a:t>
            </a:r>
            <a:r>
              <a:rPr sz="1800" spc="20" dirty="0">
                <a:solidFill>
                  <a:srgbClr val="002C43"/>
                </a:solidFill>
                <a:latin typeface="Trebuchet MS"/>
                <a:cs typeface="Trebuchet MS"/>
              </a:rPr>
              <a:t>bl</a:t>
            </a:r>
            <a:r>
              <a:rPr sz="1800" spc="-55" dirty="0">
                <a:solidFill>
                  <a:srgbClr val="002C43"/>
                </a:solidFill>
                <a:latin typeface="Trebuchet MS"/>
                <a:cs typeface="Trebuchet MS"/>
              </a:rPr>
              <a:t>i</a:t>
            </a:r>
            <a:r>
              <a:rPr sz="1800" spc="50" dirty="0">
                <a:solidFill>
                  <a:srgbClr val="002C43"/>
                </a:solidFill>
                <a:latin typeface="Trebuchet MS"/>
                <a:cs typeface="Trebuchet MS"/>
              </a:rPr>
              <a:t>s</a:t>
            </a:r>
            <a:r>
              <a:rPr sz="1800" spc="65" dirty="0">
                <a:solidFill>
                  <a:srgbClr val="002C43"/>
                </a:solidFill>
                <a:latin typeface="Trebuchet MS"/>
                <a:cs typeface="Trebuchet MS"/>
              </a:rPr>
              <a:t>h</a:t>
            </a:r>
            <a:r>
              <a:rPr sz="1800" spc="-30" dirty="0">
                <a:solidFill>
                  <a:srgbClr val="002C43"/>
                </a:solidFill>
                <a:latin typeface="Trebuchet MS"/>
                <a:cs typeface="Trebuchet MS"/>
              </a:rPr>
              <a:t>er</a:t>
            </a:r>
            <a:endParaRPr sz="1800">
              <a:latin typeface="Trebuchet MS"/>
              <a:cs typeface="Trebuchet MS"/>
            </a:endParaRPr>
          </a:p>
        </p:txBody>
      </p:sp>
      <p:pic>
        <p:nvPicPr>
          <p:cNvPr id="5" name="object 5"/>
          <p:cNvPicPr/>
          <p:nvPr/>
        </p:nvPicPr>
        <p:blipFill>
          <a:blip r:embed="rId3" cstate="print"/>
          <a:stretch>
            <a:fillRect/>
          </a:stretch>
        </p:blipFill>
        <p:spPr>
          <a:xfrm>
            <a:off x="6223254" y="2980944"/>
            <a:ext cx="1129283" cy="563879"/>
          </a:xfrm>
          <a:prstGeom prst="rect">
            <a:avLst/>
          </a:prstGeom>
        </p:spPr>
      </p:pic>
      <p:sp>
        <p:nvSpPr>
          <p:cNvPr id="6" name="object 6"/>
          <p:cNvSpPr txBox="1"/>
          <p:nvPr/>
        </p:nvSpPr>
        <p:spPr>
          <a:xfrm>
            <a:off x="6389754" y="3040460"/>
            <a:ext cx="79629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002C43"/>
                </a:solidFill>
                <a:latin typeface="Trebuchet MS"/>
                <a:cs typeface="Trebuchet MS"/>
              </a:rPr>
              <a:t>T</a:t>
            </a:r>
            <a:r>
              <a:rPr sz="1800" spc="30" dirty="0">
                <a:solidFill>
                  <a:srgbClr val="002C43"/>
                </a:solidFill>
                <a:latin typeface="Trebuchet MS"/>
                <a:cs typeface="Trebuchet MS"/>
              </a:rPr>
              <a:t>o</a:t>
            </a:r>
            <a:r>
              <a:rPr sz="1800" spc="60" dirty="0">
                <a:solidFill>
                  <a:srgbClr val="002C43"/>
                </a:solidFill>
                <a:latin typeface="Trebuchet MS"/>
                <a:cs typeface="Trebuchet MS"/>
              </a:rPr>
              <a:t>p</a:t>
            </a:r>
            <a:r>
              <a:rPr sz="1800" spc="-55" dirty="0">
                <a:solidFill>
                  <a:srgbClr val="002C43"/>
                </a:solidFill>
                <a:latin typeface="Trebuchet MS"/>
                <a:cs typeface="Trebuchet MS"/>
              </a:rPr>
              <a:t>i</a:t>
            </a:r>
            <a:r>
              <a:rPr sz="1800" spc="-65" dirty="0">
                <a:solidFill>
                  <a:srgbClr val="002C43"/>
                </a:solidFill>
                <a:latin typeface="Trebuchet MS"/>
                <a:cs typeface="Trebuchet MS"/>
              </a:rPr>
              <a:t>c </a:t>
            </a:r>
            <a:r>
              <a:rPr sz="1800" spc="90" dirty="0">
                <a:solidFill>
                  <a:srgbClr val="002C43"/>
                </a:solidFill>
                <a:latin typeface="Trebuchet MS"/>
                <a:cs typeface="Trebuchet MS"/>
              </a:rPr>
              <a:t>A</a:t>
            </a:r>
            <a:endParaRPr sz="1800">
              <a:latin typeface="Trebuchet MS"/>
              <a:cs typeface="Trebuchet MS"/>
            </a:endParaRPr>
          </a:p>
        </p:txBody>
      </p:sp>
      <p:pic>
        <p:nvPicPr>
          <p:cNvPr id="7" name="object 7"/>
          <p:cNvPicPr/>
          <p:nvPr/>
        </p:nvPicPr>
        <p:blipFill>
          <a:blip r:embed="rId4" cstate="print"/>
          <a:stretch>
            <a:fillRect/>
          </a:stretch>
        </p:blipFill>
        <p:spPr>
          <a:xfrm>
            <a:off x="6223253" y="3771138"/>
            <a:ext cx="1122425" cy="563879"/>
          </a:xfrm>
          <a:prstGeom prst="rect">
            <a:avLst/>
          </a:prstGeom>
        </p:spPr>
      </p:pic>
      <p:sp>
        <p:nvSpPr>
          <p:cNvPr id="8" name="object 8"/>
          <p:cNvSpPr txBox="1"/>
          <p:nvPr/>
        </p:nvSpPr>
        <p:spPr>
          <a:xfrm>
            <a:off x="6389754" y="3831035"/>
            <a:ext cx="78994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2C43"/>
                </a:solidFill>
                <a:latin typeface="Trebuchet MS"/>
                <a:cs typeface="Trebuchet MS"/>
              </a:rPr>
              <a:t>Topic</a:t>
            </a:r>
            <a:r>
              <a:rPr sz="1800" spc="-140" dirty="0">
                <a:solidFill>
                  <a:srgbClr val="002C43"/>
                </a:solidFill>
                <a:latin typeface="Trebuchet MS"/>
                <a:cs typeface="Trebuchet MS"/>
              </a:rPr>
              <a:t> </a:t>
            </a:r>
            <a:r>
              <a:rPr sz="1800" spc="80" dirty="0">
                <a:solidFill>
                  <a:srgbClr val="002C43"/>
                </a:solidFill>
                <a:latin typeface="Trebuchet MS"/>
                <a:cs typeface="Trebuchet MS"/>
              </a:rPr>
              <a:t>B</a:t>
            </a:r>
            <a:endParaRPr sz="1800">
              <a:latin typeface="Trebuchet MS"/>
              <a:cs typeface="Trebuchet MS"/>
            </a:endParaRPr>
          </a:p>
        </p:txBody>
      </p:sp>
      <p:pic>
        <p:nvPicPr>
          <p:cNvPr id="9" name="object 9"/>
          <p:cNvPicPr/>
          <p:nvPr/>
        </p:nvPicPr>
        <p:blipFill>
          <a:blip r:embed="rId5" cstate="print"/>
          <a:stretch>
            <a:fillRect/>
          </a:stretch>
        </p:blipFill>
        <p:spPr>
          <a:xfrm>
            <a:off x="6223253" y="4569714"/>
            <a:ext cx="1120901" cy="563879"/>
          </a:xfrm>
          <a:prstGeom prst="rect">
            <a:avLst/>
          </a:prstGeom>
        </p:spPr>
      </p:pic>
      <p:sp>
        <p:nvSpPr>
          <p:cNvPr id="10" name="object 10"/>
          <p:cNvSpPr txBox="1"/>
          <p:nvPr/>
        </p:nvSpPr>
        <p:spPr>
          <a:xfrm>
            <a:off x="6389754" y="4628991"/>
            <a:ext cx="78867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002C43"/>
                </a:solidFill>
                <a:latin typeface="Trebuchet MS"/>
                <a:cs typeface="Trebuchet MS"/>
              </a:rPr>
              <a:t>T</a:t>
            </a:r>
            <a:r>
              <a:rPr sz="1800" spc="30" dirty="0">
                <a:solidFill>
                  <a:srgbClr val="002C43"/>
                </a:solidFill>
                <a:latin typeface="Trebuchet MS"/>
                <a:cs typeface="Trebuchet MS"/>
              </a:rPr>
              <a:t>o</a:t>
            </a:r>
            <a:r>
              <a:rPr sz="1800" spc="60" dirty="0">
                <a:solidFill>
                  <a:srgbClr val="002C43"/>
                </a:solidFill>
                <a:latin typeface="Trebuchet MS"/>
                <a:cs typeface="Trebuchet MS"/>
              </a:rPr>
              <a:t>p</a:t>
            </a:r>
            <a:r>
              <a:rPr sz="1800" spc="-55" dirty="0">
                <a:solidFill>
                  <a:srgbClr val="002C43"/>
                </a:solidFill>
                <a:latin typeface="Trebuchet MS"/>
                <a:cs typeface="Trebuchet MS"/>
              </a:rPr>
              <a:t>i</a:t>
            </a:r>
            <a:r>
              <a:rPr sz="1800" spc="-65" dirty="0">
                <a:solidFill>
                  <a:srgbClr val="002C43"/>
                </a:solidFill>
                <a:latin typeface="Trebuchet MS"/>
                <a:cs typeface="Trebuchet MS"/>
              </a:rPr>
              <a:t>c </a:t>
            </a:r>
            <a:r>
              <a:rPr sz="1800" spc="15" dirty="0">
                <a:solidFill>
                  <a:srgbClr val="002C43"/>
                </a:solidFill>
                <a:latin typeface="Trebuchet MS"/>
                <a:cs typeface="Trebuchet MS"/>
              </a:rPr>
              <a:t>C</a:t>
            </a:r>
            <a:endParaRPr sz="1800">
              <a:latin typeface="Trebuchet MS"/>
              <a:cs typeface="Trebuchet MS"/>
            </a:endParaRPr>
          </a:p>
        </p:txBody>
      </p:sp>
      <p:grpSp>
        <p:nvGrpSpPr>
          <p:cNvPr id="11" name="object 11"/>
          <p:cNvGrpSpPr/>
          <p:nvPr/>
        </p:nvGrpSpPr>
        <p:grpSpPr>
          <a:xfrm>
            <a:off x="4876165" y="3304391"/>
            <a:ext cx="1230630" cy="1507490"/>
            <a:chOff x="4876165" y="3304391"/>
            <a:chExt cx="1230630" cy="1507490"/>
          </a:xfrm>
        </p:grpSpPr>
        <p:sp>
          <p:nvSpPr>
            <p:cNvPr id="12" name="object 12"/>
            <p:cNvSpPr/>
            <p:nvPr/>
          </p:nvSpPr>
          <p:spPr>
            <a:xfrm>
              <a:off x="4882515" y="3313455"/>
              <a:ext cx="1217930" cy="661035"/>
            </a:xfrm>
            <a:custGeom>
              <a:avLst/>
              <a:gdLst/>
              <a:ahLst/>
              <a:cxnLst/>
              <a:rect l="l" t="t" r="r" b="b"/>
              <a:pathLst>
                <a:path w="1217929" h="661035">
                  <a:moveTo>
                    <a:pt x="0" y="660755"/>
                  </a:moveTo>
                  <a:lnTo>
                    <a:pt x="1217676" y="0"/>
                  </a:lnTo>
                </a:path>
              </a:pathLst>
            </a:custGeom>
            <a:ln w="12700">
              <a:solidFill>
                <a:srgbClr val="FF9900"/>
              </a:solidFill>
            </a:ln>
          </p:spPr>
          <p:txBody>
            <a:bodyPr wrap="square" lIns="0" tIns="0" rIns="0" bIns="0" rtlCol="0"/>
            <a:lstStyle/>
            <a:p>
              <a:endParaRPr/>
            </a:p>
          </p:txBody>
        </p:sp>
        <p:sp>
          <p:nvSpPr>
            <p:cNvPr id="13" name="object 13"/>
            <p:cNvSpPr/>
            <p:nvPr/>
          </p:nvSpPr>
          <p:spPr>
            <a:xfrm>
              <a:off x="6012012" y="3310741"/>
              <a:ext cx="88265" cy="78740"/>
            </a:xfrm>
            <a:custGeom>
              <a:avLst/>
              <a:gdLst/>
              <a:ahLst/>
              <a:cxnLst/>
              <a:rect l="l" t="t" r="r" b="b"/>
              <a:pathLst>
                <a:path w="88264" h="78739">
                  <a:moveTo>
                    <a:pt x="42405" y="78130"/>
                  </a:moveTo>
                  <a:lnTo>
                    <a:pt x="88176" y="2717"/>
                  </a:lnTo>
                  <a:lnTo>
                    <a:pt x="0" y="0"/>
                  </a:lnTo>
                </a:path>
              </a:pathLst>
            </a:custGeom>
            <a:ln w="12700">
              <a:solidFill>
                <a:srgbClr val="FF9900"/>
              </a:solidFill>
            </a:ln>
          </p:spPr>
          <p:txBody>
            <a:bodyPr wrap="square" lIns="0" tIns="0" rIns="0" bIns="0" rtlCol="0"/>
            <a:lstStyle/>
            <a:p>
              <a:endParaRPr/>
            </a:p>
          </p:txBody>
        </p:sp>
        <p:sp>
          <p:nvSpPr>
            <p:cNvPr id="14" name="object 14"/>
            <p:cNvSpPr/>
            <p:nvPr/>
          </p:nvSpPr>
          <p:spPr>
            <a:xfrm>
              <a:off x="4882515" y="3974210"/>
              <a:ext cx="1142365" cy="831215"/>
            </a:xfrm>
            <a:custGeom>
              <a:avLst/>
              <a:gdLst/>
              <a:ahLst/>
              <a:cxnLst/>
              <a:rect l="l" t="t" r="r" b="b"/>
              <a:pathLst>
                <a:path w="1142364" h="831214">
                  <a:moveTo>
                    <a:pt x="0" y="0"/>
                  </a:moveTo>
                  <a:lnTo>
                    <a:pt x="1142352" y="830808"/>
                  </a:lnTo>
                </a:path>
              </a:pathLst>
            </a:custGeom>
            <a:ln w="12700">
              <a:solidFill>
                <a:srgbClr val="FF9900"/>
              </a:solidFill>
            </a:ln>
          </p:spPr>
          <p:txBody>
            <a:bodyPr wrap="square" lIns="0" tIns="0" rIns="0" bIns="0" rtlCol="0"/>
            <a:lstStyle/>
            <a:p>
              <a:endParaRPr/>
            </a:p>
          </p:txBody>
        </p:sp>
        <p:sp>
          <p:nvSpPr>
            <p:cNvPr id="15" name="object 15"/>
            <p:cNvSpPr/>
            <p:nvPr/>
          </p:nvSpPr>
          <p:spPr>
            <a:xfrm>
              <a:off x="5937109" y="4724246"/>
              <a:ext cx="88265" cy="81280"/>
            </a:xfrm>
            <a:custGeom>
              <a:avLst/>
              <a:gdLst/>
              <a:ahLst/>
              <a:cxnLst/>
              <a:rect l="l" t="t" r="r" b="b"/>
              <a:pathLst>
                <a:path w="88264" h="81279">
                  <a:moveTo>
                    <a:pt x="52285" y="0"/>
                  </a:moveTo>
                  <a:lnTo>
                    <a:pt x="87769" y="80772"/>
                  </a:lnTo>
                  <a:lnTo>
                    <a:pt x="0" y="71894"/>
                  </a:lnTo>
                </a:path>
              </a:pathLst>
            </a:custGeom>
            <a:ln w="12700">
              <a:solidFill>
                <a:srgbClr val="FF9900"/>
              </a:solidFill>
            </a:ln>
          </p:spPr>
          <p:txBody>
            <a:bodyPr wrap="square" lIns="0" tIns="0" rIns="0" bIns="0" rtlCol="0"/>
            <a:lstStyle/>
            <a:p>
              <a:endParaRPr/>
            </a:p>
          </p:txBody>
        </p:sp>
        <p:sp>
          <p:nvSpPr>
            <p:cNvPr id="16" name="object 16"/>
            <p:cNvSpPr/>
            <p:nvPr/>
          </p:nvSpPr>
          <p:spPr>
            <a:xfrm>
              <a:off x="4882515" y="3974210"/>
              <a:ext cx="1216660" cy="0"/>
            </a:xfrm>
            <a:custGeom>
              <a:avLst/>
              <a:gdLst/>
              <a:ahLst/>
              <a:cxnLst/>
              <a:rect l="l" t="t" r="r" b="b"/>
              <a:pathLst>
                <a:path w="1216660">
                  <a:moveTo>
                    <a:pt x="0" y="0"/>
                  </a:moveTo>
                  <a:lnTo>
                    <a:pt x="1216152" y="0"/>
                  </a:lnTo>
                </a:path>
              </a:pathLst>
            </a:custGeom>
            <a:ln w="12700">
              <a:solidFill>
                <a:srgbClr val="FF9900"/>
              </a:solidFill>
            </a:ln>
          </p:spPr>
          <p:txBody>
            <a:bodyPr wrap="square" lIns="0" tIns="0" rIns="0" bIns="0" rtlCol="0"/>
            <a:lstStyle/>
            <a:p>
              <a:endParaRPr/>
            </a:p>
          </p:txBody>
        </p:sp>
        <p:sp>
          <p:nvSpPr>
            <p:cNvPr id="17" name="object 17"/>
            <p:cNvSpPr/>
            <p:nvPr/>
          </p:nvSpPr>
          <p:spPr>
            <a:xfrm>
              <a:off x="6022469" y="3929757"/>
              <a:ext cx="76200" cy="88900"/>
            </a:xfrm>
            <a:custGeom>
              <a:avLst/>
              <a:gdLst/>
              <a:ahLst/>
              <a:cxnLst/>
              <a:rect l="l" t="t" r="r" b="b"/>
              <a:pathLst>
                <a:path w="76200" h="88900">
                  <a:moveTo>
                    <a:pt x="0" y="0"/>
                  </a:moveTo>
                  <a:lnTo>
                    <a:pt x="76200" y="44450"/>
                  </a:lnTo>
                  <a:lnTo>
                    <a:pt x="0" y="88900"/>
                  </a:lnTo>
                </a:path>
              </a:pathLst>
            </a:custGeom>
            <a:ln w="12700">
              <a:solidFill>
                <a:srgbClr val="FF9900"/>
              </a:solidFill>
            </a:ln>
          </p:spPr>
          <p:txBody>
            <a:bodyPr wrap="square" lIns="0" tIns="0" rIns="0" bIns="0" rtlCol="0"/>
            <a:lstStyle/>
            <a:p>
              <a:endParaRPr/>
            </a:p>
          </p:txBody>
        </p:sp>
      </p:grpSp>
      <p:grpSp>
        <p:nvGrpSpPr>
          <p:cNvPr id="18" name="object 18"/>
          <p:cNvGrpSpPr/>
          <p:nvPr/>
        </p:nvGrpSpPr>
        <p:grpSpPr>
          <a:xfrm>
            <a:off x="7466965" y="3145266"/>
            <a:ext cx="1372235" cy="101600"/>
            <a:chOff x="7466965" y="3145266"/>
            <a:chExt cx="1372235" cy="101600"/>
          </a:xfrm>
        </p:grpSpPr>
        <p:sp>
          <p:nvSpPr>
            <p:cNvPr id="19" name="object 19"/>
            <p:cNvSpPr/>
            <p:nvPr/>
          </p:nvSpPr>
          <p:spPr>
            <a:xfrm>
              <a:off x="7473315" y="3195535"/>
              <a:ext cx="1359535" cy="9525"/>
            </a:xfrm>
            <a:custGeom>
              <a:avLst/>
              <a:gdLst/>
              <a:ahLst/>
              <a:cxnLst/>
              <a:rect l="l" t="t" r="r" b="b"/>
              <a:pathLst>
                <a:path w="1359534" h="9525">
                  <a:moveTo>
                    <a:pt x="0" y="9436"/>
                  </a:moveTo>
                  <a:lnTo>
                    <a:pt x="1359027" y="0"/>
                  </a:lnTo>
                </a:path>
              </a:pathLst>
            </a:custGeom>
            <a:ln w="12700">
              <a:solidFill>
                <a:srgbClr val="69AD35"/>
              </a:solidFill>
            </a:ln>
          </p:spPr>
          <p:txBody>
            <a:bodyPr wrap="square" lIns="0" tIns="0" rIns="0" bIns="0" rtlCol="0"/>
            <a:lstStyle/>
            <a:p>
              <a:endParaRPr/>
            </a:p>
          </p:txBody>
        </p:sp>
        <p:sp>
          <p:nvSpPr>
            <p:cNvPr id="20" name="object 20"/>
            <p:cNvSpPr/>
            <p:nvPr/>
          </p:nvSpPr>
          <p:spPr>
            <a:xfrm>
              <a:off x="8755832" y="3151616"/>
              <a:ext cx="76835" cy="88900"/>
            </a:xfrm>
            <a:custGeom>
              <a:avLst/>
              <a:gdLst/>
              <a:ahLst/>
              <a:cxnLst/>
              <a:rect l="l" t="t" r="r" b="b"/>
              <a:pathLst>
                <a:path w="76834" h="88900">
                  <a:moveTo>
                    <a:pt x="622" y="88900"/>
                  </a:moveTo>
                  <a:lnTo>
                    <a:pt x="76504" y="43916"/>
                  </a:lnTo>
                  <a:lnTo>
                    <a:pt x="0" y="0"/>
                  </a:lnTo>
                </a:path>
              </a:pathLst>
            </a:custGeom>
            <a:ln w="12699">
              <a:solidFill>
                <a:srgbClr val="69AD35"/>
              </a:solidFill>
            </a:ln>
          </p:spPr>
          <p:txBody>
            <a:bodyPr wrap="square" lIns="0" tIns="0" rIns="0" bIns="0" rtlCol="0"/>
            <a:lstStyle/>
            <a:p>
              <a:endParaRPr/>
            </a:p>
          </p:txBody>
        </p:sp>
      </p:grpSp>
      <p:pic>
        <p:nvPicPr>
          <p:cNvPr id="21" name="object 21"/>
          <p:cNvPicPr/>
          <p:nvPr/>
        </p:nvPicPr>
        <p:blipFill>
          <a:blip r:embed="rId6" cstate="print"/>
          <a:stretch>
            <a:fillRect/>
          </a:stretch>
        </p:blipFill>
        <p:spPr>
          <a:xfrm>
            <a:off x="8957309" y="2980944"/>
            <a:ext cx="1638299" cy="563879"/>
          </a:xfrm>
          <a:prstGeom prst="rect">
            <a:avLst/>
          </a:prstGeom>
        </p:spPr>
      </p:pic>
      <p:grpSp>
        <p:nvGrpSpPr>
          <p:cNvPr id="22" name="object 22"/>
          <p:cNvGrpSpPr/>
          <p:nvPr/>
        </p:nvGrpSpPr>
        <p:grpSpPr>
          <a:xfrm>
            <a:off x="7466965" y="4752324"/>
            <a:ext cx="1374140" cy="964565"/>
            <a:chOff x="7466965" y="4752324"/>
            <a:chExt cx="1374140" cy="964565"/>
          </a:xfrm>
        </p:grpSpPr>
        <p:sp>
          <p:nvSpPr>
            <p:cNvPr id="23" name="object 23"/>
            <p:cNvSpPr/>
            <p:nvPr/>
          </p:nvSpPr>
          <p:spPr>
            <a:xfrm>
              <a:off x="7473315" y="4802593"/>
              <a:ext cx="1359535" cy="9525"/>
            </a:xfrm>
            <a:custGeom>
              <a:avLst/>
              <a:gdLst/>
              <a:ahLst/>
              <a:cxnLst/>
              <a:rect l="l" t="t" r="r" b="b"/>
              <a:pathLst>
                <a:path w="1359534" h="9525">
                  <a:moveTo>
                    <a:pt x="0" y="9436"/>
                  </a:moveTo>
                  <a:lnTo>
                    <a:pt x="1359027" y="0"/>
                  </a:lnTo>
                </a:path>
              </a:pathLst>
            </a:custGeom>
            <a:ln w="12700">
              <a:solidFill>
                <a:srgbClr val="69AD35"/>
              </a:solidFill>
            </a:ln>
          </p:spPr>
          <p:txBody>
            <a:bodyPr wrap="square" lIns="0" tIns="0" rIns="0" bIns="0" rtlCol="0"/>
            <a:lstStyle/>
            <a:p>
              <a:endParaRPr/>
            </a:p>
          </p:txBody>
        </p:sp>
        <p:sp>
          <p:nvSpPr>
            <p:cNvPr id="24" name="object 24"/>
            <p:cNvSpPr/>
            <p:nvPr/>
          </p:nvSpPr>
          <p:spPr>
            <a:xfrm>
              <a:off x="8755832" y="4758674"/>
              <a:ext cx="76835" cy="88900"/>
            </a:xfrm>
            <a:custGeom>
              <a:avLst/>
              <a:gdLst/>
              <a:ahLst/>
              <a:cxnLst/>
              <a:rect l="l" t="t" r="r" b="b"/>
              <a:pathLst>
                <a:path w="76834" h="88900">
                  <a:moveTo>
                    <a:pt x="622" y="88900"/>
                  </a:moveTo>
                  <a:lnTo>
                    <a:pt x="76504" y="43916"/>
                  </a:lnTo>
                  <a:lnTo>
                    <a:pt x="0" y="0"/>
                  </a:lnTo>
                </a:path>
              </a:pathLst>
            </a:custGeom>
            <a:ln w="12699">
              <a:solidFill>
                <a:srgbClr val="69AD35"/>
              </a:solidFill>
            </a:ln>
          </p:spPr>
          <p:txBody>
            <a:bodyPr wrap="square" lIns="0" tIns="0" rIns="0" bIns="0" rtlCol="0"/>
            <a:lstStyle/>
            <a:p>
              <a:endParaRPr/>
            </a:p>
          </p:txBody>
        </p:sp>
        <p:sp>
          <p:nvSpPr>
            <p:cNvPr id="25" name="object 25"/>
            <p:cNvSpPr/>
            <p:nvPr/>
          </p:nvSpPr>
          <p:spPr>
            <a:xfrm>
              <a:off x="7473315" y="4812410"/>
              <a:ext cx="1360170" cy="443865"/>
            </a:xfrm>
            <a:custGeom>
              <a:avLst/>
              <a:gdLst/>
              <a:ahLst/>
              <a:cxnLst/>
              <a:rect l="l" t="t" r="r" b="b"/>
              <a:pathLst>
                <a:path w="1360170" h="443864">
                  <a:moveTo>
                    <a:pt x="0" y="0"/>
                  </a:moveTo>
                  <a:lnTo>
                    <a:pt x="1359649" y="443776"/>
                  </a:lnTo>
                </a:path>
              </a:pathLst>
            </a:custGeom>
            <a:ln w="12700">
              <a:solidFill>
                <a:srgbClr val="69AD35"/>
              </a:solidFill>
            </a:ln>
          </p:spPr>
          <p:txBody>
            <a:bodyPr wrap="square" lIns="0" tIns="0" rIns="0" bIns="0" rtlCol="0"/>
            <a:lstStyle/>
            <a:p>
              <a:endParaRPr/>
            </a:p>
          </p:txBody>
        </p:sp>
        <p:sp>
          <p:nvSpPr>
            <p:cNvPr id="26" name="object 26"/>
            <p:cNvSpPr/>
            <p:nvPr/>
          </p:nvSpPr>
          <p:spPr>
            <a:xfrm>
              <a:off x="8746734" y="5190281"/>
              <a:ext cx="86360" cy="85090"/>
            </a:xfrm>
            <a:custGeom>
              <a:avLst/>
              <a:gdLst/>
              <a:ahLst/>
              <a:cxnLst/>
              <a:rect l="l" t="t" r="r" b="b"/>
              <a:pathLst>
                <a:path w="86359" h="85089">
                  <a:moveTo>
                    <a:pt x="27584" y="0"/>
                  </a:moveTo>
                  <a:lnTo>
                    <a:pt x="86233" y="65900"/>
                  </a:lnTo>
                  <a:lnTo>
                    <a:pt x="0" y="84505"/>
                  </a:lnTo>
                </a:path>
              </a:pathLst>
            </a:custGeom>
            <a:ln w="12700">
              <a:solidFill>
                <a:srgbClr val="69AD35"/>
              </a:solidFill>
            </a:ln>
          </p:spPr>
          <p:txBody>
            <a:bodyPr wrap="square" lIns="0" tIns="0" rIns="0" bIns="0" rtlCol="0"/>
            <a:lstStyle/>
            <a:p>
              <a:endParaRPr/>
            </a:p>
          </p:txBody>
        </p:sp>
        <p:sp>
          <p:nvSpPr>
            <p:cNvPr id="27" name="object 27"/>
            <p:cNvSpPr/>
            <p:nvPr/>
          </p:nvSpPr>
          <p:spPr>
            <a:xfrm>
              <a:off x="7473315" y="4812410"/>
              <a:ext cx="1361440" cy="898525"/>
            </a:xfrm>
            <a:custGeom>
              <a:avLst/>
              <a:gdLst/>
              <a:ahLst/>
              <a:cxnLst/>
              <a:rect l="l" t="t" r="r" b="b"/>
              <a:pathLst>
                <a:path w="1361440" h="898525">
                  <a:moveTo>
                    <a:pt x="0" y="0"/>
                  </a:moveTo>
                  <a:lnTo>
                    <a:pt x="1361109" y="897953"/>
                  </a:lnTo>
                </a:path>
              </a:pathLst>
            </a:custGeom>
            <a:ln w="12699">
              <a:solidFill>
                <a:srgbClr val="69AD35"/>
              </a:solidFill>
            </a:ln>
          </p:spPr>
          <p:txBody>
            <a:bodyPr wrap="square" lIns="0" tIns="0" rIns="0" bIns="0" rtlCol="0"/>
            <a:lstStyle/>
            <a:p>
              <a:endParaRPr/>
            </a:p>
          </p:txBody>
        </p:sp>
        <p:sp>
          <p:nvSpPr>
            <p:cNvPr id="28" name="object 28"/>
            <p:cNvSpPr/>
            <p:nvPr/>
          </p:nvSpPr>
          <p:spPr>
            <a:xfrm>
              <a:off x="8746337" y="5631295"/>
              <a:ext cx="88265" cy="79375"/>
            </a:xfrm>
            <a:custGeom>
              <a:avLst/>
              <a:gdLst/>
              <a:ahLst/>
              <a:cxnLst/>
              <a:rect l="l" t="t" r="r" b="b"/>
              <a:pathLst>
                <a:path w="88265" h="79375">
                  <a:moveTo>
                    <a:pt x="48958" y="0"/>
                  </a:moveTo>
                  <a:lnTo>
                    <a:pt x="88087" y="79070"/>
                  </a:lnTo>
                  <a:lnTo>
                    <a:pt x="0" y="74206"/>
                  </a:lnTo>
                </a:path>
              </a:pathLst>
            </a:custGeom>
            <a:ln w="12699">
              <a:solidFill>
                <a:srgbClr val="69AD35"/>
              </a:solidFill>
            </a:ln>
          </p:spPr>
          <p:txBody>
            <a:bodyPr wrap="square" lIns="0" tIns="0" rIns="0" bIns="0" rtlCol="0"/>
            <a:lstStyle/>
            <a:p>
              <a:endParaRPr/>
            </a:p>
          </p:txBody>
        </p:sp>
      </p:grpSp>
      <p:grpSp>
        <p:nvGrpSpPr>
          <p:cNvPr id="29" name="object 29"/>
          <p:cNvGrpSpPr/>
          <p:nvPr/>
        </p:nvGrpSpPr>
        <p:grpSpPr>
          <a:xfrm>
            <a:off x="7466965" y="3914124"/>
            <a:ext cx="1373505" cy="787400"/>
            <a:chOff x="7466965" y="3914124"/>
            <a:chExt cx="1373505" cy="787400"/>
          </a:xfrm>
        </p:grpSpPr>
        <p:sp>
          <p:nvSpPr>
            <p:cNvPr id="30" name="object 30"/>
            <p:cNvSpPr/>
            <p:nvPr/>
          </p:nvSpPr>
          <p:spPr>
            <a:xfrm>
              <a:off x="7473315" y="3964393"/>
              <a:ext cx="1359535" cy="9525"/>
            </a:xfrm>
            <a:custGeom>
              <a:avLst/>
              <a:gdLst/>
              <a:ahLst/>
              <a:cxnLst/>
              <a:rect l="l" t="t" r="r" b="b"/>
              <a:pathLst>
                <a:path w="1359534" h="9525">
                  <a:moveTo>
                    <a:pt x="0" y="9436"/>
                  </a:moveTo>
                  <a:lnTo>
                    <a:pt x="1359027" y="0"/>
                  </a:lnTo>
                </a:path>
              </a:pathLst>
            </a:custGeom>
            <a:ln w="12700">
              <a:solidFill>
                <a:srgbClr val="69AD35"/>
              </a:solidFill>
            </a:ln>
          </p:spPr>
          <p:txBody>
            <a:bodyPr wrap="square" lIns="0" tIns="0" rIns="0" bIns="0" rtlCol="0"/>
            <a:lstStyle/>
            <a:p>
              <a:endParaRPr/>
            </a:p>
          </p:txBody>
        </p:sp>
        <p:sp>
          <p:nvSpPr>
            <p:cNvPr id="31" name="object 31"/>
            <p:cNvSpPr/>
            <p:nvPr/>
          </p:nvSpPr>
          <p:spPr>
            <a:xfrm>
              <a:off x="8755832" y="3920474"/>
              <a:ext cx="76835" cy="88900"/>
            </a:xfrm>
            <a:custGeom>
              <a:avLst/>
              <a:gdLst/>
              <a:ahLst/>
              <a:cxnLst/>
              <a:rect l="l" t="t" r="r" b="b"/>
              <a:pathLst>
                <a:path w="76834" h="88900">
                  <a:moveTo>
                    <a:pt x="622" y="88900"/>
                  </a:moveTo>
                  <a:lnTo>
                    <a:pt x="76504" y="43916"/>
                  </a:lnTo>
                  <a:lnTo>
                    <a:pt x="0" y="0"/>
                  </a:lnTo>
                </a:path>
              </a:pathLst>
            </a:custGeom>
            <a:ln w="12699">
              <a:solidFill>
                <a:srgbClr val="69AD35"/>
              </a:solidFill>
            </a:ln>
          </p:spPr>
          <p:txBody>
            <a:bodyPr wrap="square" lIns="0" tIns="0" rIns="0" bIns="0" rtlCol="0"/>
            <a:lstStyle/>
            <a:p>
              <a:endParaRPr/>
            </a:p>
          </p:txBody>
        </p:sp>
        <p:sp>
          <p:nvSpPr>
            <p:cNvPr id="32" name="object 32"/>
            <p:cNvSpPr/>
            <p:nvPr/>
          </p:nvSpPr>
          <p:spPr>
            <a:xfrm>
              <a:off x="7473315" y="3964304"/>
              <a:ext cx="1360805" cy="727710"/>
            </a:xfrm>
            <a:custGeom>
              <a:avLst/>
              <a:gdLst/>
              <a:ahLst/>
              <a:cxnLst/>
              <a:rect l="l" t="t" r="r" b="b"/>
              <a:pathLst>
                <a:path w="1360804" h="727710">
                  <a:moveTo>
                    <a:pt x="0" y="0"/>
                  </a:moveTo>
                  <a:lnTo>
                    <a:pt x="1360512" y="727494"/>
                  </a:lnTo>
                </a:path>
              </a:pathLst>
            </a:custGeom>
            <a:ln w="12700">
              <a:solidFill>
                <a:srgbClr val="69AD35"/>
              </a:solidFill>
            </a:ln>
          </p:spPr>
          <p:txBody>
            <a:bodyPr wrap="square" lIns="0" tIns="0" rIns="0" bIns="0" rtlCol="0"/>
            <a:lstStyle/>
            <a:p>
              <a:endParaRPr/>
            </a:p>
          </p:txBody>
        </p:sp>
        <p:sp>
          <p:nvSpPr>
            <p:cNvPr id="33" name="object 33"/>
            <p:cNvSpPr/>
            <p:nvPr/>
          </p:nvSpPr>
          <p:spPr>
            <a:xfrm>
              <a:off x="8745672" y="4616668"/>
              <a:ext cx="88265" cy="78740"/>
            </a:xfrm>
            <a:custGeom>
              <a:avLst/>
              <a:gdLst/>
              <a:ahLst/>
              <a:cxnLst/>
              <a:rect l="l" t="t" r="r" b="b"/>
              <a:pathLst>
                <a:path w="88265" h="78739">
                  <a:moveTo>
                    <a:pt x="41922" y="0"/>
                  </a:moveTo>
                  <a:lnTo>
                    <a:pt x="88150" y="75133"/>
                  </a:lnTo>
                  <a:lnTo>
                    <a:pt x="0" y="78397"/>
                  </a:lnTo>
                </a:path>
              </a:pathLst>
            </a:custGeom>
            <a:ln w="12700">
              <a:solidFill>
                <a:srgbClr val="69AD35"/>
              </a:solidFill>
            </a:ln>
          </p:spPr>
          <p:txBody>
            <a:bodyPr wrap="square" lIns="0" tIns="0" rIns="0" bIns="0" rtlCol="0"/>
            <a:lstStyle/>
            <a:p>
              <a:endParaRPr/>
            </a:p>
          </p:txBody>
        </p:sp>
      </p:grpSp>
      <p:sp>
        <p:nvSpPr>
          <p:cNvPr id="34" name="object 34"/>
          <p:cNvSpPr txBox="1"/>
          <p:nvPr/>
        </p:nvSpPr>
        <p:spPr>
          <a:xfrm>
            <a:off x="9123527" y="3040460"/>
            <a:ext cx="1305560" cy="299720"/>
          </a:xfrm>
          <a:prstGeom prst="rect">
            <a:avLst/>
          </a:prstGeom>
        </p:spPr>
        <p:txBody>
          <a:bodyPr vert="horz" wrap="square" lIns="0" tIns="12700" rIns="0" bIns="0" rtlCol="0">
            <a:spAutoFit/>
          </a:bodyPr>
          <a:lstStyle/>
          <a:p>
            <a:pPr marL="12700">
              <a:lnSpc>
                <a:spcPct val="100000"/>
              </a:lnSpc>
              <a:spcBef>
                <a:spcPts val="100"/>
              </a:spcBef>
            </a:pPr>
            <a:r>
              <a:rPr sz="1800" spc="160" dirty="0">
                <a:solidFill>
                  <a:srgbClr val="002C43"/>
                </a:solidFill>
                <a:latin typeface="Trebuchet MS"/>
                <a:cs typeface="Trebuchet MS"/>
              </a:rPr>
              <a:t>S</a:t>
            </a:r>
            <a:r>
              <a:rPr sz="1800" spc="50" dirty="0">
                <a:solidFill>
                  <a:srgbClr val="002C43"/>
                </a:solidFill>
                <a:latin typeface="Trebuchet MS"/>
                <a:cs typeface="Trebuchet MS"/>
              </a:rPr>
              <a:t>u</a:t>
            </a:r>
            <a:r>
              <a:rPr sz="1800" spc="15" dirty="0">
                <a:solidFill>
                  <a:srgbClr val="002C43"/>
                </a:solidFill>
                <a:latin typeface="Trebuchet MS"/>
                <a:cs typeface="Trebuchet MS"/>
              </a:rPr>
              <a:t>bs</a:t>
            </a:r>
            <a:r>
              <a:rPr sz="1800" spc="10" dirty="0">
                <a:solidFill>
                  <a:srgbClr val="002C43"/>
                </a:solidFill>
                <a:latin typeface="Trebuchet MS"/>
                <a:cs typeface="Trebuchet MS"/>
              </a:rPr>
              <a:t>c</a:t>
            </a:r>
            <a:r>
              <a:rPr sz="1800" spc="-30" dirty="0">
                <a:solidFill>
                  <a:srgbClr val="002C43"/>
                </a:solidFill>
                <a:latin typeface="Trebuchet MS"/>
                <a:cs typeface="Trebuchet MS"/>
              </a:rPr>
              <a:t>r</a:t>
            </a:r>
            <a:r>
              <a:rPr sz="1800" spc="-55" dirty="0">
                <a:solidFill>
                  <a:srgbClr val="002C43"/>
                </a:solidFill>
                <a:latin typeface="Trebuchet MS"/>
                <a:cs typeface="Trebuchet MS"/>
              </a:rPr>
              <a:t>i</a:t>
            </a:r>
            <a:r>
              <a:rPr sz="1800" dirty="0">
                <a:solidFill>
                  <a:srgbClr val="002C43"/>
                </a:solidFill>
                <a:latin typeface="Trebuchet MS"/>
                <a:cs typeface="Trebuchet MS"/>
              </a:rPr>
              <a:t>ber</a:t>
            </a:r>
            <a:r>
              <a:rPr sz="1800" spc="-90" dirty="0">
                <a:solidFill>
                  <a:srgbClr val="002C43"/>
                </a:solidFill>
                <a:latin typeface="Trebuchet MS"/>
                <a:cs typeface="Trebuchet MS"/>
              </a:rPr>
              <a:t> </a:t>
            </a:r>
            <a:r>
              <a:rPr sz="1800" spc="110" dirty="0">
                <a:solidFill>
                  <a:srgbClr val="002C43"/>
                </a:solidFill>
                <a:latin typeface="Trebuchet MS"/>
                <a:cs typeface="Trebuchet MS"/>
              </a:rPr>
              <a:t>1</a:t>
            </a:r>
            <a:endParaRPr sz="1800">
              <a:latin typeface="Trebuchet MS"/>
              <a:cs typeface="Trebuchet MS"/>
            </a:endParaRPr>
          </a:p>
        </p:txBody>
      </p:sp>
      <p:pic>
        <p:nvPicPr>
          <p:cNvPr id="35" name="object 35"/>
          <p:cNvPicPr/>
          <p:nvPr/>
        </p:nvPicPr>
        <p:blipFill>
          <a:blip r:embed="rId7" cstate="print"/>
          <a:stretch>
            <a:fillRect/>
          </a:stretch>
        </p:blipFill>
        <p:spPr>
          <a:xfrm>
            <a:off x="8957309" y="3736848"/>
            <a:ext cx="1638299" cy="563879"/>
          </a:xfrm>
          <a:prstGeom prst="rect">
            <a:avLst/>
          </a:prstGeom>
        </p:spPr>
      </p:pic>
      <p:sp>
        <p:nvSpPr>
          <p:cNvPr id="36" name="object 36"/>
          <p:cNvSpPr txBox="1"/>
          <p:nvPr/>
        </p:nvSpPr>
        <p:spPr>
          <a:xfrm>
            <a:off x="9123527" y="3796625"/>
            <a:ext cx="1305560" cy="299720"/>
          </a:xfrm>
          <a:prstGeom prst="rect">
            <a:avLst/>
          </a:prstGeom>
        </p:spPr>
        <p:txBody>
          <a:bodyPr vert="horz" wrap="square" lIns="0" tIns="12700" rIns="0" bIns="0" rtlCol="0">
            <a:spAutoFit/>
          </a:bodyPr>
          <a:lstStyle/>
          <a:p>
            <a:pPr marL="12700">
              <a:lnSpc>
                <a:spcPct val="100000"/>
              </a:lnSpc>
              <a:spcBef>
                <a:spcPts val="100"/>
              </a:spcBef>
            </a:pPr>
            <a:r>
              <a:rPr sz="1800" spc="160" dirty="0">
                <a:solidFill>
                  <a:srgbClr val="002C43"/>
                </a:solidFill>
                <a:latin typeface="Trebuchet MS"/>
                <a:cs typeface="Trebuchet MS"/>
              </a:rPr>
              <a:t>S</a:t>
            </a:r>
            <a:r>
              <a:rPr sz="1800" spc="50" dirty="0">
                <a:solidFill>
                  <a:srgbClr val="002C43"/>
                </a:solidFill>
                <a:latin typeface="Trebuchet MS"/>
                <a:cs typeface="Trebuchet MS"/>
              </a:rPr>
              <a:t>u</a:t>
            </a:r>
            <a:r>
              <a:rPr sz="1800" spc="15" dirty="0">
                <a:solidFill>
                  <a:srgbClr val="002C43"/>
                </a:solidFill>
                <a:latin typeface="Trebuchet MS"/>
                <a:cs typeface="Trebuchet MS"/>
              </a:rPr>
              <a:t>bs</a:t>
            </a:r>
            <a:r>
              <a:rPr sz="1800" spc="10" dirty="0">
                <a:solidFill>
                  <a:srgbClr val="002C43"/>
                </a:solidFill>
                <a:latin typeface="Trebuchet MS"/>
                <a:cs typeface="Trebuchet MS"/>
              </a:rPr>
              <a:t>c</a:t>
            </a:r>
            <a:r>
              <a:rPr sz="1800" spc="-30" dirty="0">
                <a:solidFill>
                  <a:srgbClr val="002C43"/>
                </a:solidFill>
                <a:latin typeface="Trebuchet MS"/>
                <a:cs typeface="Trebuchet MS"/>
              </a:rPr>
              <a:t>r</a:t>
            </a:r>
            <a:r>
              <a:rPr sz="1800" spc="-55" dirty="0">
                <a:solidFill>
                  <a:srgbClr val="002C43"/>
                </a:solidFill>
                <a:latin typeface="Trebuchet MS"/>
                <a:cs typeface="Trebuchet MS"/>
              </a:rPr>
              <a:t>i</a:t>
            </a:r>
            <a:r>
              <a:rPr sz="1800" dirty="0">
                <a:solidFill>
                  <a:srgbClr val="002C43"/>
                </a:solidFill>
                <a:latin typeface="Trebuchet MS"/>
                <a:cs typeface="Trebuchet MS"/>
              </a:rPr>
              <a:t>ber</a:t>
            </a:r>
            <a:r>
              <a:rPr sz="1800" spc="-90" dirty="0">
                <a:solidFill>
                  <a:srgbClr val="002C43"/>
                </a:solidFill>
                <a:latin typeface="Trebuchet MS"/>
                <a:cs typeface="Trebuchet MS"/>
              </a:rPr>
              <a:t> </a:t>
            </a:r>
            <a:r>
              <a:rPr sz="1800" spc="110" dirty="0">
                <a:solidFill>
                  <a:srgbClr val="002C43"/>
                </a:solidFill>
                <a:latin typeface="Trebuchet MS"/>
                <a:cs typeface="Trebuchet MS"/>
              </a:rPr>
              <a:t>2</a:t>
            </a:r>
            <a:endParaRPr sz="1800">
              <a:latin typeface="Trebuchet MS"/>
              <a:cs typeface="Trebuchet MS"/>
            </a:endParaRPr>
          </a:p>
        </p:txBody>
      </p:sp>
      <p:grpSp>
        <p:nvGrpSpPr>
          <p:cNvPr id="37" name="object 37"/>
          <p:cNvGrpSpPr/>
          <p:nvPr/>
        </p:nvGrpSpPr>
        <p:grpSpPr>
          <a:xfrm>
            <a:off x="8957309" y="4569714"/>
            <a:ext cx="1638300" cy="1483995"/>
            <a:chOff x="8957309" y="4569714"/>
            <a:chExt cx="1638300" cy="1483995"/>
          </a:xfrm>
        </p:grpSpPr>
        <p:pic>
          <p:nvPicPr>
            <p:cNvPr id="38" name="object 38"/>
            <p:cNvPicPr/>
            <p:nvPr/>
          </p:nvPicPr>
          <p:blipFill>
            <a:blip r:embed="rId8" cstate="print"/>
            <a:stretch>
              <a:fillRect/>
            </a:stretch>
          </p:blipFill>
          <p:spPr>
            <a:xfrm>
              <a:off x="8957309" y="4569714"/>
              <a:ext cx="1638299" cy="563879"/>
            </a:xfrm>
            <a:prstGeom prst="rect">
              <a:avLst/>
            </a:prstGeom>
          </p:spPr>
        </p:pic>
        <p:pic>
          <p:nvPicPr>
            <p:cNvPr id="39" name="object 39"/>
            <p:cNvPicPr/>
            <p:nvPr/>
          </p:nvPicPr>
          <p:blipFill>
            <a:blip r:embed="rId7" cstate="print"/>
            <a:stretch>
              <a:fillRect/>
            </a:stretch>
          </p:blipFill>
          <p:spPr>
            <a:xfrm>
              <a:off x="8957309" y="5032248"/>
              <a:ext cx="1638299" cy="563879"/>
            </a:xfrm>
            <a:prstGeom prst="rect">
              <a:avLst/>
            </a:prstGeom>
          </p:spPr>
        </p:pic>
        <p:pic>
          <p:nvPicPr>
            <p:cNvPr id="40" name="object 40"/>
            <p:cNvPicPr/>
            <p:nvPr/>
          </p:nvPicPr>
          <p:blipFill>
            <a:blip r:embed="rId7" cstate="print"/>
            <a:stretch>
              <a:fillRect/>
            </a:stretch>
          </p:blipFill>
          <p:spPr>
            <a:xfrm>
              <a:off x="8957309" y="5489448"/>
              <a:ext cx="1638299" cy="563879"/>
            </a:xfrm>
            <a:prstGeom prst="rect">
              <a:avLst/>
            </a:prstGeom>
          </p:spPr>
        </p:pic>
      </p:grpSp>
      <p:sp>
        <p:nvSpPr>
          <p:cNvPr id="41" name="object 41"/>
          <p:cNvSpPr txBox="1"/>
          <p:nvPr/>
        </p:nvSpPr>
        <p:spPr>
          <a:xfrm>
            <a:off x="9123527" y="4628991"/>
            <a:ext cx="1305560" cy="1220470"/>
          </a:xfrm>
          <a:prstGeom prst="rect">
            <a:avLst/>
          </a:prstGeom>
        </p:spPr>
        <p:txBody>
          <a:bodyPr vert="horz" wrap="square" lIns="0" tIns="12700" rIns="0" bIns="0" rtlCol="0">
            <a:spAutoFit/>
          </a:bodyPr>
          <a:lstStyle/>
          <a:p>
            <a:pPr marL="12700">
              <a:lnSpc>
                <a:spcPct val="100000"/>
              </a:lnSpc>
              <a:spcBef>
                <a:spcPts val="100"/>
              </a:spcBef>
            </a:pPr>
            <a:r>
              <a:rPr sz="1800" spc="160" dirty="0">
                <a:solidFill>
                  <a:srgbClr val="002C43"/>
                </a:solidFill>
                <a:latin typeface="Trebuchet MS"/>
                <a:cs typeface="Trebuchet MS"/>
              </a:rPr>
              <a:t>S</a:t>
            </a:r>
            <a:r>
              <a:rPr sz="1800" spc="50" dirty="0">
                <a:solidFill>
                  <a:srgbClr val="002C43"/>
                </a:solidFill>
                <a:latin typeface="Trebuchet MS"/>
                <a:cs typeface="Trebuchet MS"/>
              </a:rPr>
              <a:t>u</a:t>
            </a:r>
            <a:r>
              <a:rPr sz="1800" spc="15" dirty="0">
                <a:solidFill>
                  <a:srgbClr val="002C43"/>
                </a:solidFill>
                <a:latin typeface="Trebuchet MS"/>
                <a:cs typeface="Trebuchet MS"/>
              </a:rPr>
              <a:t>bs</a:t>
            </a:r>
            <a:r>
              <a:rPr sz="1800" spc="10" dirty="0">
                <a:solidFill>
                  <a:srgbClr val="002C43"/>
                </a:solidFill>
                <a:latin typeface="Trebuchet MS"/>
                <a:cs typeface="Trebuchet MS"/>
              </a:rPr>
              <a:t>c</a:t>
            </a:r>
            <a:r>
              <a:rPr sz="1800" spc="-30" dirty="0">
                <a:solidFill>
                  <a:srgbClr val="002C43"/>
                </a:solidFill>
                <a:latin typeface="Trebuchet MS"/>
                <a:cs typeface="Trebuchet MS"/>
              </a:rPr>
              <a:t>r</a:t>
            </a:r>
            <a:r>
              <a:rPr sz="1800" spc="-55" dirty="0">
                <a:solidFill>
                  <a:srgbClr val="002C43"/>
                </a:solidFill>
                <a:latin typeface="Trebuchet MS"/>
                <a:cs typeface="Trebuchet MS"/>
              </a:rPr>
              <a:t>i</a:t>
            </a:r>
            <a:r>
              <a:rPr sz="1800" dirty="0">
                <a:solidFill>
                  <a:srgbClr val="002C43"/>
                </a:solidFill>
                <a:latin typeface="Trebuchet MS"/>
                <a:cs typeface="Trebuchet MS"/>
              </a:rPr>
              <a:t>ber</a:t>
            </a:r>
            <a:r>
              <a:rPr sz="1800" spc="-90" dirty="0">
                <a:solidFill>
                  <a:srgbClr val="002C43"/>
                </a:solidFill>
                <a:latin typeface="Trebuchet MS"/>
                <a:cs typeface="Trebuchet MS"/>
              </a:rPr>
              <a:t> </a:t>
            </a:r>
            <a:r>
              <a:rPr sz="1800" spc="110" dirty="0">
                <a:solidFill>
                  <a:srgbClr val="002C43"/>
                </a:solidFill>
                <a:latin typeface="Trebuchet MS"/>
                <a:cs typeface="Trebuchet MS"/>
              </a:rPr>
              <a:t>3</a:t>
            </a:r>
            <a:endParaRPr sz="1800">
              <a:latin typeface="Trebuchet MS"/>
              <a:cs typeface="Trebuchet MS"/>
            </a:endParaRPr>
          </a:p>
          <a:p>
            <a:pPr marL="12700">
              <a:lnSpc>
                <a:spcPct val="100000"/>
              </a:lnSpc>
              <a:spcBef>
                <a:spcPts val="1485"/>
              </a:spcBef>
            </a:pPr>
            <a:r>
              <a:rPr sz="1800" spc="160" dirty="0">
                <a:solidFill>
                  <a:srgbClr val="002C43"/>
                </a:solidFill>
                <a:latin typeface="Trebuchet MS"/>
                <a:cs typeface="Trebuchet MS"/>
              </a:rPr>
              <a:t>S</a:t>
            </a:r>
            <a:r>
              <a:rPr sz="1800" spc="50" dirty="0">
                <a:solidFill>
                  <a:srgbClr val="002C43"/>
                </a:solidFill>
                <a:latin typeface="Trebuchet MS"/>
                <a:cs typeface="Trebuchet MS"/>
              </a:rPr>
              <a:t>u</a:t>
            </a:r>
            <a:r>
              <a:rPr sz="1800" spc="15" dirty="0">
                <a:solidFill>
                  <a:srgbClr val="002C43"/>
                </a:solidFill>
                <a:latin typeface="Trebuchet MS"/>
                <a:cs typeface="Trebuchet MS"/>
              </a:rPr>
              <a:t>bs</a:t>
            </a:r>
            <a:r>
              <a:rPr sz="1800" spc="10" dirty="0">
                <a:solidFill>
                  <a:srgbClr val="002C43"/>
                </a:solidFill>
                <a:latin typeface="Trebuchet MS"/>
                <a:cs typeface="Trebuchet MS"/>
              </a:rPr>
              <a:t>c</a:t>
            </a:r>
            <a:r>
              <a:rPr sz="1800" spc="-30" dirty="0">
                <a:solidFill>
                  <a:srgbClr val="002C43"/>
                </a:solidFill>
                <a:latin typeface="Trebuchet MS"/>
                <a:cs typeface="Trebuchet MS"/>
              </a:rPr>
              <a:t>r</a:t>
            </a:r>
            <a:r>
              <a:rPr sz="1800" spc="-55" dirty="0">
                <a:solidFill>
                  <a:srgbClr val="002C43"/>
                </a:solidFill>
                <a:latin typeface="Trebuchet MS"/>
                <a:cs typeface="Trebuchet MS"/>
              </a:rPr>
              <a:t>i</a:t>
            </a:r>
            <a:r>
              <a:rPr sz="1800" dirty="0">
                <a:solidFill>
                  <a:srgbClr val="002C43"/>
                </a:solidFill>
                <a:latin typeface="Trebuchet MS"/>
                <a:cs typeface="Trebuchet MS"/>
              </a:rPr>
              <a:t>ber</a:t>
            </a:r>
            <a:r>
              <a:rPr sz="1800" spc="-90" dirty="0">
                <a:solidFill>
                  <a:srgbClr val="002C43"/>
                </a:solidFill>
                <a:latin typeface="Trebuchet MS"/>
                <a:cs typeface="Trebuchet MS"/>
              </a:rPr>
              <a:t> </a:t>
            </a:r>
            <a:r>
              <a:rPr sz="1800" spc="110" dirty="0">
                <a:solidFill>
                  <a:srgbClr val="002C43"/>
                </a:solidFill>
                <a:latin typeface="Trebuchet MS"/>
                <a:cs typeface="Trebuchet MS"/>
              </a:rPr>
              <a:t>4</a:t>
            </a:r>
            <a:endParaRPr sz="1800">
              <a:latin typeface="Trebuchet MS"/>
              <a:cs typeface="Trebuchet MS"/>
            </a:endParaRPr>
          </a:p>
          <a:p>
            <a:pPr marL="12700">
              <a:lnSpc>
                <a:spcPct val="100000"/>
              </a:lnSpc>
              <a:spcBef>
                <a:spcPts val="1440"/>
              </a:spcBef>
            </a:pPr>
            <a:r>
              <a:rPr sz="1800" spc="160" dirty="0">
                <a:solidFill>
                  <a:srgbClr val="002C43"/>
                </a:solidFill>
                <a:latin typeface="Trebuchet MS"/>
                <a:cs typeface="Trebuchet MS"/>
              </a:rPr>
              <a:t>S</a:t>
            </a:r>
            <a:r>
              <a:rPr sz="1800" spc="50" dirty="0">
                <a:solidFill>
                  <a:srgbClr val="002C43"/>
                </a:solidFill>
                <a:latin typeface="Trebuchet MS"/>
                <a:cs typeface="Trebuchet MS"/>
              </a:rPr>
              <a:t>u</a:t>
            </a:r>
            <a:r>
              <a:rPr sz="1800" spc="15" dirty="0">
                <a:solidFill>
                  <a:srgbClr val="002C43"/>
                </a:solidFill>
                <a:latin typeface="Trebuchet MS"/>
                <a:cs typeface="Trebuchet MS"/>
              </a:rPr>
              <a:t>bs</a:t>
            </a:r>
            <a:r>
              <a:rPr sz="1800" spc="10" dirty="0">
                <a:solidFill>
                  <a:srgbClr val="002C43"/>
                </a:solidFill>
                <a:latin typeface="Trebuchet MS"/>
                <a:cs typeface="Trebuchet MS"/>
              </a:rPr>
              <a:t>c</a:t>
            </a:r>
            <a:r>
              <a:rPr sz="1800" spc="-30" dirty="0">
                <a:solidFill>
                  <a:srgbClr val="002C43"/>
                </a:solidFill>
                <a:latin typeface="Trebuchet MS"/>
                <a:cs typeface="Trebuchet MS"/>
              </a:rPr>
              <a:t>r</a:t>
            </a:r>
            <a:r>
              <a:rPr sz="1800" spc="-55" dirty="0">
                <a:solidFill>
                  <a:srgbClr val="002C43"/>
                </a:solidFill>
                <a:latin typeface="Trebuchet MS"/>
                <a:cs typeface="Trebuchet MS"/>
              </a:rPr>
              <a:t>i</a:t>
            </a:r>
            <a:r>
              <a:rPr sz="1800" dirty="0">
                <a:solidFill>
                  <a:srgbClr val="002C43"/>
                </a:solidFill>
                <a:latin typeface="Trebuchet MS"/>
                <a:cs typeface="Trebuchet MS"/>
              </a:rPr>
              <a:t>ber</a:t>
            </a:r>
            <a:r>
              <a:rPr sz="1800" spc="-90" dirty="0">
                <a:solidFill>
                  <a:srgbClr val="002C43"/>
                </a:solidFill>
                <a:latin typeface="Trebuchet MS"/>
                <a:cs typeface="Trebuchet MS"/>
              </a:rPr>
              <a:t> </a:t>
            </a:r>
            <a:r>
              <a:rPr sz="1800" spc="110" dirty="0">
                <a:solidFill>
                  <a:srgbClr val="002C43"/>
                </a:solidFill>
                <a:latin typeface="Trebuchet MS"/>
                <a:cs typeface="Trebuchet MS"/>
              </a:rPr>
              <a:t>5</a:t>
            </a:r>
            <a:endParaRPr sz="1800">
              <a:latin typeface="Trebuchet MS"/>
              <a:cs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7380" y="184152"/>
            <a:ext cx="8524240" cy="604520"/>
          </a:xfrm>
          <a:prstGeom prst="rect">
            <a:avLst/>
          </a:prstGeom>
        </p:spPr>
        <p:txBody>
          <a:bodyPr vert="horz" wrap="square" lIns="0" tIns="12065" rIns="0" bIns="0" rtlCol="0">
            <a:spAutoFit/>
          </a:bodyPr>
          <a:lstStyle/>
          <a:p>
            <a:pPr marL="12700">
              <a:lnSpc>
                <a:spcPct val="100000"/>
              </a:lnSpc>
              <a:spcBef>
                <a:spcPts val="95"/>
              </a:spcBef>
            </a:pPr>
            <a:r>
              <a:rPr sz="3800" b="1" spc="65" dirty="0">
                <a:solidFill>
                  <a:srgbClr val="FFFFFF"/>
                </a:solidFill>
                <a:latin typeface="Trebuchet MS"/>
                <a:cs typeface="Trebuchet MS"/>
              </a:rPr>
              <a:t>Publish/Subscribe</a:t>
            </a:r>
            <a:r>
              <a:rPr sz="3800" b="1" spc="-150" dirty="0">
                <a:solidFill>
                  <a:srgbClr val="FFFFFF"/>
                </a:solidFill>
                <a:latin typeface="Trebuchet MS"/>
                <a:cs typeface="Trebuchet MS"/>
              </a:rPr>
              <a:t> </a:t>
            </a:r>
            <a:r>
              <a:rPr sz="3800" b="1" spc="20" dirty="0">
                <a:solidFill>
                  <a:srgbClr val="FFFFFF"/>
                </a:solidFill>
                <a:latin typeface="Trebuchet MS"/>
                <a:cs typeface="Trebuchet MS"/>
              </a:rPr>
              <a:t>with</a:t>
            </a:r>
            <a:r>
              <a:rPr sz="3800" b="1" spc="-125" dirty="0">
                <a:solidFill>
                  <a:srgbClr val="FFFFFF"/>
                </a:solidFill>
                <a:latin typeface="Trebuchet MS"/>
                <a:cs typeface="Trebuchet MS"/>
              </a:rPr>
              <a:t> </a:t>
            </a:r>
            <a:r>
              <a:rPr sz="3800" b="1" spc="220" dirty="0">
                <a:solidFill>
                  <a:srgbClr val="FFFFFF"/>
                </a:solidFill>
                <a:latin typeface="Trebuchet MS"/>
                <a:cs typeface="Trebuchet MS"/>
              </a:rPr>
              <a:t>AWS</a:t>
            </a:r>
            <a:r>
              <a:rPr sz="3800" b="1" spc="-135" dirty="0">
                <a:solidFill>
                  <a:srgbClr val="FFFFFF"/>
                </a:solidFill>
                <a:latin typeface="Trebuchet MS"/>
                <a:cs typeface="Trebuchet MS"/>
              </a:rPr>
              <a:t> </a:t>
            </a:r>
            <a:r>
              <a:rPr sz="3800" b="1" spc="60" dirty="0">
                <a:solidFill>
                  <a:srgbClr val="FFFFFF"/>
                </a:solidFill>
                <a:latin typeface="Trebuchet MS"/>
                <a:cs typeface="Trebuchet MS"/>
              </a:rPr>
              <a:t>IoT</a:t>
            </a:r>
            <a:r>
              <a:rPr sz="3800" b="1" spc="-125" dirty="0">
                <a:solidFill>
                  <a:srgbClr val="FFFFFF"/>
                </a:solidFill>
                <a:latin typeface="Trebuchet MS"/>
                <a:cs typeface="Trebuchet MS"/>
              </a:rPr>
              <a:t> </a:t>
            </a:r>
            <a:r>
              <a:rPr sz="3800" b="1" spc="-30" dirty="0">
                <a:solidFill>
                  <a:srgbClr val="FFFFFF"/>
                </a:solidFill>
                <a:latin typeface="Trebuchet MS"/>
                <a:cs typeface="Trebuchet MS"/>
              </a:rPr>
              <a:t>Core</a:t>
            </a:r>
            <a:endParaRPr sz="3800">
              <a:latin typeface="Trebuchet MS"/>
              <a:cs typeface="Trebuchet MS"/>
            </a:endParaRPr>
          </a:p>
        </p:txBody>
      </p:sp>
      <p:pic>
        <p:nvPicPr>
          <p:cNvPr id="3" name="object 3"/>
          <p:cNvPicPr/>
          <p:nvPr/>
        </p:nvPicPr>
        <p:blipFill>
          <a:blip r:embed="rId2" cstate="print"/>
          <a:stretch>
            <a:fillRect/>
          </a:stretch>
        </p:blipFill>
        <p:spPr>
          <a:xfrm>
            <a:off x="3308604" y="2479548"/>
            <a:ext cx="1326641" cy="563879"/>
          </a:xfrm>
          <a:prstGeom prst="rect">
            <a:avLst/>
          </a:prstGeom>
        </p:spPr>
      </p:pic>
      <p:sp>
        <p:nvSpPr>
          <p:cNvPr id="4" name="object 4"/>
          <p:cNvSpPr txBox="1"/>
          <p:nvPr/>
        </p:nvSpPr>
        <p:spPr>
          <a:xfrm>
            <a:off x="3475104" y="2539342"/>
            <a:ext cx="994410" cy="299720"/>
          </a:xfrm>
          <a:prstGeom prst="rect">
            <a:avLst/>
          </a:prstGeom>
        </p:spPr>
        <p:txBody>
          <a:bodyPr vert="horz" wrap="square" lIns="0" tIns="12700" rIns="0" bIns="0" rtlCol="0">
            <a:spAutoFit/>
          </a:bodyPr>
          <a:lstStyle/>
          <a:p>
            <a:pPr marL="12700">
              <a:lnSpc>
                <a:spcPct val="100000"/>
              </a:lnSpc>
              <a:spcBef>
                <a:spcPts val="100"/>
              </a:spcBef>
            </a:pPr>
            <a:r>
              <a:rPr sz="1800" spc="75" dirty="0">
                <a:solidFill>
                  <a:srgbClr val="002C43"/>
                </a:solidFill>
                <a:latin typeface="Trebuchet MS"/>
                <a:cs typeface="Trebuchet MS"/>
              </a:rPr>
              <a:t>P</a:t>
            </a:r>
            <a:r>
              <a:rPr sz="1800" spc="50" dirty="0">
                <a:solidFill>
                  <a:srgbClr val="002C43"/>
                </a:solidFill>
                <a:latin typeface="Trebuchet MS"/>
                <a:cs typeface="Trebuchet MS"/>
              </a:rPr>
              <a:t>u</a:t>
            </a:r>
            <a:r>
              <a:rPr sz="1800" spc="20" dirty="0">
                <a:solidFill>
                  <a:srgbClr val="002C43"/>
                </a:solidFill>
                <a:latin typeface="Trebuchet MS"/>
                <a:cs typeface="Trebuchet MS"/>
              </a:rPr>
              <a:t>bl</a:t>
            </a:r>
            <a:r>
              <a:rPr sz="1800" spc="-55" dirty="0">
                <a:solidFill>
                  <a:srgbClr val="002C43"/>
                </a:solidFill>
                <a:latin typeface="Trebuchet MS"/>
                <a:cs typeface="Trebuchet MS"/>
              </a:rPr>
              <a:t>i</a:t>
            </a:r>
            <a:r>
              <a:rPr sz="1800" spc="50" dirty="0">
                <a:solidFill>
                  <a:srgbClr val="002C43"/>
                </a:solidFill>
                <a:latin typeface="Trebuchet MS"/>
                <a:cs typeface="Trebuchet MS"/>
              </a:rPr>
              <a:t>s</a:t>
            </a:r>
            <a:r>
              <a:rPr sz="1800" spc="65" dirty="0">
                <a:solidFill>
                  <a:srgbClr val="002C43"/>
                </a:solidFill>
                <a:latin typeface="Trebuchet MS"/>
                <a:cs typeface="Trebuchet MS"/>
              </a:rPr>
              <a:t>h</a:t>
            </a:r>
            <a:r>
              <a:rPr sz="1800" spc="-30" dirty="0">
                <a:solidFill>
                  <a:srgbClr val="002C43"/>
                </a:solidFill>
                <a:latin typeface="Trebuchet MS"/>
                <a:cs typeface="Trebuchet MS"/>
              </a:rPr>
              <a:t>er</a:t>
            </a:r>
            <a:endParaRPr sz="1800">
              <a:latin typeface="Trebuchet MS"/>
              <a:cs typeface="Trebuchet MS"/>
            </a:endParaRPr>
          </a:p>
        </p:txBody>
      </p:sp>
      <p:sp>
        <p:nvSpPr>
          <p:cNvPr id="5" name="object 5"/>
          <p:cNvSpPr txBox="1"/>
          <p:nvPr/>
        </p:nvSpPr>
        <p:spPr>
          <a:xfrm>
            <a:off x="6310884" y="1705355"/>
            <a:ext cx="962660" cy="369570"/>
          </a:xfrm>
          <a:prstGeom prst="rect">
            <a:avLst/>
          </a:prstGeom>
          <a:solidFill>
            <a:srgbClr val="1D8800">
              <a:alpha val="50195"/>
            </a:srgbClr>
          </a:solidFill>
        </p:spPr>
        <p:txBody>
          <a:bodyPr vert="horz" wrap="square" lIns="0" tIns="29209" rIns="0" bIns="0" rtlCol="0">
            <a:spAutoFit/>
          </a:bodyPr>
          <a:lstStyle/>
          <a:p>
            <a:pPr marL="91440">
              <a:lnSpc>
                <a:spcPct val="100000"/>
              </a:lnSpc>
              <a:spcBef>
                <a:spcPts val="229"/>
              </a:spcBef>
            </a:pPr>
            <a:r>
              <a:rPr sz="1800" dirty="0">
                <a:solidFill>
                  <a:srgbClr val="002C43"/>
                </a:solidFill>
                <a:latin typeface="Trebuchet MS"/>
                <a:cs typeface="Trebuchet MS"/>
              </a:rPr>
              <a:t>Topic</a:t>
            </a:r>
            <a:r>
              <a:rPr sz="1800" spc="-105" dirty="0">
                <a:solidFill>
                  <a:srgbClr val="002C43"/>
                </a:solidFill>
                <a:latin typeface="Trebuchet MS"/>
                <a:cs typeface="Trebuchet MS"/>
              </a:rPr>
              <a:t> </a:t>
            </a:r>
            <a:r>
              <a:rPr sz="1800" spc="90" dirty="0">
                <a:solidFill>
                  <a:srgbClr val="002C43"/>
                </a:solidFill>
                <a:latin typeface="Trebuchet MS"/>
                <a:cs typeface="Trebuchet MS"/>
              </a:rPr>
              <a:t>A</a:t>
            </a:r>
            <a:endParaRPr sz="1800">
              <a:latin typeface="Trebuchet MS"/>
              <a:cs typeface="Trebuchet MS"/>
            </a:endParaRPr>
          </a:p>
        </p:txBody>
      </p:sp>
      <p:sp>
        <p:nvSpPr>
          <p:cNvPr id="6" name="object 6"/>
          <p:cNvSpPr txBox="1"/>
          <p:nvPr/>
        </p:nvSpPr>
        <p:spPr>
          <a:xfrm>
            <a:off x="6310884" y="2495550"/>
            <a:ext cx="962660" cy="369570"/>
          </a:xfrm>
          <a:prstGeom prst="rect">
            <a:avLst/>
          </a:prstGeom>
          <a:solidFill>
            <a:srgbClr val="1D8800">
              <a:alpha val="50195"/>
            </a:srgbClr>
          </a:solidFill>
        </p:spPr>
        <p:txBody>
          <a:bodyPr vert="horz" wrap="square" lIns="0" tIns="29845" rIns="0" bIns="0" rtlCol="0">
            <a:spAutoFit/>
          </a:bodyPr>
          <a:lstStyle/>
          <a:p>
            <a:pPr marL="91440">
              <a:lnSpc>
                <a:spcPct val="100000"/>
              </a:lnSpc>
              <a:spcBef>
                <a:spcPts val="235"/>
              </a:spcBef>
            </a:pPr>
            <a:r>
              <a:rPr sz="1800" dirty="0">
                <a:solidFill>
                  <a:srgbClr val="002C43"/>
                </a:solidFill>
                <a:latin typeface="Trebuchet MS"/>
                <a:cs typeface="Trebuchet MS"/>
              </a:rPr>
              <a:t>Topic</a:t>
            </a:r>
            <a:r>
              <a:rPr sz="1800" spc="-105" dirty="0">
                <a:solidFill>
                  <a:srgbClr val="002C43"/>
                </a:solidFill>
                <a:latin typeface="Trebuchet MS"/>
                <a:cs typeface="Trebuchet MS"/>
              </a:rPr>
              <a:t> </a:t>
            </a:r>
            <a:r>
              <a:rPr sz="1800" spc="80" dirty="0">
                <a:solidFill>
                  <a:srgbClr val="002C43"/>
                </a:solidFill>
                <a:latin typeface="Trebuchet MS"/>
                <a:cs typeface="Trebuchet MS"/>
              </a:rPr>
              <a:t>B</a:t>
            </a:r>
            <a:endParaRPr sz="1800">
              <a:latin typeface="Trebuchet MS"/>
              <a:cs typeface="Trebuchet MS"/>
            </a:endParaRPr>
          </a:p>
        </p:txBody>
      </p:sp>
      <p:pic>
        <p:nvPicPr>
          <p:cNvPr id="7" name="object 7"/>
          <p:cNvPicPr/>
          <p:nvPr/>
        </p:nvPicPr>
        <p:blipFill>
          <a:blip r:embed="rId3" cstate="print"/>
          <a:stretch>
            <a:fillRect/>
          </a:stretch>
        </p:blipFill>
        <p:spPr>
          <a:xfrm>
            <a:off x="6223253" y="3251453"/>
            <a:ext cx="1120901" cy="563879"/>
          </a:xfrm>
          <a:prstGeom prst="rect">
            <a:avLst/>
          </a:prstGeom>
        </p:spPr>
      </p:pic>
      <p:sp>
        <p:nvSpPr>
          <p:cNvPr id="8" name="object 8"/>
          <p:cNvSpPr txBox="1"/>
          <p:nvPr/>
        </p:nvSpPr>
        <p:spPr>
          <a:xfrm>
            <a:off x="6389754" y="3310867"/>
            <a:ext cx="78867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002C43"/>
                </a:solidFill>
                <a:latin typeface="Trebuchet MS"/>
                <a:cs typeface="Trebuchet MS"/>
              </a:rPr>
              <a:t>T</a:t>
            </a:r>
            <a:r>
              <a:rPr sz="1800" spc="30" dirty="0">
                <a:solidFill>
                  <a:srgbClr val="002C43"/>
                </a:solidFill>
                <a:latin typeface="Trebuchet MS"/>
                <a:cs typeface="Trebuchet MS"/>
              </a:rPr>
              <a:t>o</a:t>
            </a:r>
            <a:r>
              <a:rPr sz="1800" spc="60" dirty="0">
                <a:solidFill>
                  <a:srgbClr val="002C43"/>
                </a:solidFill>
                <a:latin typeface="Trebuchet MS"/>
                <a:cs typeface="Trebuchet MS"/>
              </a:rPr>
              <a:t>p</a:t>
            </a:r>
            <a:r>
              <a:rPr sz="1800" spc="-55" dirty="0">
                <a:solidFill>
                  <a:srgbClr val="002C43"/>
                </a:solidFill>
                <a:latin typeface="Trebuchet MS"/>
                <a:cs typeface="Trebuchet MS"/>
              </a:rPr>
              <a:t>i</a:t>
            </a:r>
            <a:r>
              <a:rPr sz="1800" spc="-65" dirty="0">
                <a:solidFill>
                  <a:srgbClr val="002C43"/>
                </a:solidFill>
                <a:latin typeface="Trebuchet MS"/>
                <a:cs typeface="Trebuchet MS"/>
              </a:rPr>
              <a:t>c </a:t>
            </a:r>
            <a:r>
              <a:rPr sz="1800" spc="15" dirty="0">
                <a:solidFill>
                  <a:srgbClr val="002C43"/>
                </a:solidFill>
                <a:latin typeface="Trebuchet MS"/>
                <a:cs typeface="Trebuchet MS"/>
              </a:rPr>
              <a:t>C</a:t>
            </a:r>
            <a:endParaRPr sz="1800">
              <a:latin typeface="Trebuchet MS"/>
              <a:cs typeface="Trebuchet MS"/>
            </a:endParaRPr>
          </a:p>
        </p:txBody>
      </p:sp>
      <p:grpSp>
        <p:nvGrpSpPr>
          <p:cNvPr id="9" name="object 9"/>
          <p:cNvGrpSpPr/>
          <p:nvPr/>
        </p:nvGrpSpPr>
        <p:grpSpPr>
          <a:xfrm>
            <a:off x="4876165" y="1986131"/>
            <a:ext cx="1230630" cy="1507490"/>
            <a:chOff x="4876165" y="1986131"/>
            <a:chExt cx="1230630" cy="1507490"/>
          </a:xfrm>
        </p:grpSpPr>
        <p:sp>
          <p:nvSpPr>
            <p:cNvPr id="10" name="object 10"/>
            <p:cNvSpPr/>
            <p:nvPr/>
          </p:nvSpPr>
          <p:spPr>
            <a:xfrm>
              <a:off x="4882515" y="1995195"/>
              <a:ext cx="1217930" cy="661035"/>
            </a:xfrm>
            <a:custGeom>
              <a:avLst/>
              <a:gdLst/>
              <a:ahLst/>
              <a:cxnLst/>
              <a:rect l="l" t="t" r="r" b="b"/>
              <a:pathLst>
                <a:path w="1217929" h="661035">
                  <a:moveTo>
                    <a:pt x="0" y="660755"/>
                  </a:moveTo>
                  <a:lnTo>
                    <a:pt x="1217676" y="0"/>
                  </a:lnTo>
                </a:path>
              </a:pathLst>
            </a:custGeom>
            <a:ln w="12700">
              <a:solidFill>
                <a:srgbClr val="585A5D"/>
              </a:solidFill>
            </a:ln>
          </p:spPr>
          <p:txBody>
            <a:bodyPr wrap="square" lIns="0" tIns="0" rIns="0" bIns="0" rtlCol="0"/>
            <a:lstStyle/>
            <a:p>
              <a:endParaRPr/>
            </a:p>
          </p:txBody>
        </p:sp>
        <p:sp>
          <p:nvSpPr>
            <p:cNvPr id="11" name="object 11"/>
            <p:cNvSpPr/>
            <p:nvPr/>
          </p:nvSpPr>
          <p:spPr>
            <a:xfrm>
              <a:off x="6012012" y="1992481"/>
              <a:ext cx="88265" cy="78740"/>
            </a:xfrm>
            <a:custGeom>
              <a:avLst/>
              <a:gdLst/>
              <a:ahLst/>
              <a:cxnLst/>
              <a:rect l="l" t="t" r="r" b="b"/>
              <a:pathLst>
                <a:path w="88264" h="78739">
                  <a:moveTo>
                    <a:pt x="42405" y="78130"/>
                  </a:moveTo>
                  <a:lnTo>
                    <a:pt x="88176" y="2717"/>
                  </a:lnTo>
                  <a:lnTo>
                    <a:pt x="0" y="0"/>
                  </a:lnTo>
                </a:path>
              </a:pathLst>
            </a:custGeom>
            <a:ln w="12700">
              <a:solidFill>
                <a:srgbClr val="585A5D"/>
              </a:solidFill>
            </a:ln>
          </p:spPr>
          <p:txBody>
            <a:bodyPr wrap="square" lIns="0" tIns="0" rIns="0" bIns="0" rtlCol="0"/>
            <a:lstStyle/>
            <a:p>
              <a:endParaRPr/>
            </a:p>
          </p:txBody>
        </p:sp>
        <p:sp>
          <p:nvSpPr>
            <p:cNvPr id="12" name="object 12"/>
            <p:cNvSpPr/>
            <p:nvPr/>
          </p:nvSpPr>
          <p:spPr>
            <a:xfrm>
              <a:off x="4882515" y="2655951"/>
              <a:ext cx="1142365" cy="831215"/>
            </a:xfrm>
            <a:custGeom>
              <a:avLst/>
              <a:gdLst/>
              <a:ahLst/>
              <a:cxnLst/>
              <a:rect l="l" t="t" r="r" b="b"/>
              <a:pathLst>
                <a:path w="1142364" h="831214">
                  <a:moveTo>
                    <a:pt x="0" y="0"/>
                  </a:moveTo>
                  <a:lnTo>
                    <a:pt x="1142352" y="830808"/>
                  </a:lnTo>
                </a:path>
              </a:pathLst>
            </a:custGeom>
            <a:ln w="12700">
              <a:solidFill>
                <a:srgbClr val="FF9900"/>
              </a:solidFill>
            </a:ln>
          </p:spPr>
          <p:txBody>
            <a:bodyPr wrap="square" lIns="0" tIns="0" rIns="0" bIns="0" rtlCol="0"/>
            <a:lstStyle/>
            <a:p>
              <a:endParaRPr/>
            </a:p>
          </p:txBody>
        </p:sp>
        <p:sp>
          <p:nvSpPr>
            <p:cNvPr id="13" name="object 13"/>
            <p:cNvSpPr/>
            <p:nvPr/>
          </p:nvSpPr>
          <p:spPr>
            <a:xfrm>
              <a:off x="5937109" y="3405987"/>
              <a:ext cx="88265" cy="81280"/>
            </a:xfrm>
            <a:custGeom>
              <a:avLst/>
              <a:gdLst/>
              <a:ahLst/>
              <a:cxnLst/>
              <a:rect l="l" t="t" r="r" b="b"/>
              <a:pathLst>
                <a:path w="88264" h="81279">
                  <a:moveTo>
                    <a:pt x="52285" y="0"/>
                  </a:moveTo>
                  <a:lnTo>
                    <a:pt x="87769" y="80772"/>
                  </a:lnTo>
                  <a:lnTo>
                    <a:pt x="0" y="71894"/>
                  </a:lnTo>
                </a:path>
              </a:pathLst>
            </a:custGeom>
            <a:ln w="12700">
              <a:solidFill>
                <a:srgbClr val="FF9900"/>
              </a:solidFill>
            </a:ln>
          </p:spPr>
          <p:txBody>
            <a:bodyPr wrap="square" lIns="0" tIns="0" rIns="0" bIns="0" rtlCol="0"/>
            <a:lstStyle/>
            <a:p>
              <a:endParaRPr/>
            </a:p>
          </p:txBody>
        </p:sp>
        <p:sp>
          <p:nvSpPr>
            <p:cNvPr id="14" name="object 14"/>
            <p:cNvSpPr/>
            <p:nvPr/>
          </p:nvSpPr>
          <p:spPr>
            <a:xfrm>
              <a:off x="4882515" y="2655951"/>
              <a:ext cx="1216660" cy="0"/>
            </a:xfrm>
            <a:custGeom>
              <a:avLst/>
              <a:gdLst/>
              <a:ahLst/>
              <a:cxnLst/>
              <a:rect l="l" t="t" r="r" b="b"/>
              <a:pathLst>
                <a:path w="1216660">
                  <a:moveTo>
                    <a:pt x="0" y="0"/>
                  </a:moveTo>
                  <a:lnTo>
                    <a:pt x="1216152" y="0"/>
                  </a:lnTo>
                </a:path>
              </a:pathLst>
            </a:custGeom>
            <a:ln w="12700">
              <a:solidFill>
                <a:srgbClr val="585A5D"/>
              </a:solidFill>
            </a:ln>
          </p:spPr>
          <p:txBody>
            <a:bodyPr wrap="square" lIns="0" tIns="0" rIns="0" bIns="0" rtlCol="0"/>
            <a:lstStyle/>
            <a:p>
              <a:endParaRPr/>
            </a:p>
          </p:txBody>
        </p:sp>
        <p:sp>
          <p:nvSpPr>
            <p:cNvPr id="15" name="object 15"/>
            <p:cNvSpPr/>
            <p:nvPr/>
          </p:nvSpPr>
          <p:spPr>
            <a:xfrm>
              <a:off x="6022469" y="2611498"/>
              <a:ext cx="76200" cy="88900"/>
            </a:xfrm>
            <a:custGeom>
              <a:avLst/>
              <a:gdLst/>
              <a:ahLst/>
              <a:cxnLst/>
              <a:rect l="l" t="t" r="r" b="b"/>
              <a:pathLst>
                <a:path w="76200" h="88900">
                  <a:moveTo>
                    <a:pt x="0" y="0"/>
                  </a:moveTo>
                  <a:lnTo>
                    <a:pt x="76200" y="44450"/>
                  </a:lnTo>
                  <a:lnTo>
                    <a:pt x="0" y="88900"/>
                  </a:lnTo>
                </a:path>
              </a:pathLst>
            </a:custGeom>
            <a:ln w="12700">
              <a:solidFill>
                <a:srgbClr val="585A5D"/>
              </a:solidFill>
            </a:ln>
          </p:spPr>
          <p:txBody>
            <a:bodyPr wrap="square" lIns="0" tIns="0" rIns="0" bIns="0" rtlCol="0"/>
            <a:lstStyle/>
            <a:p>
              <a:endParaRPr/>
            </a:p>
          </p:txBody>
        </p:sp>
      </p:grpSp>
      <p:grpSp>
        <p:nvGrpSpPr>
          <p:cNvPr id="16" name="object 16"/>
          <p:cNvGrpSpPr/>
          <p:nvPr/>
        </p:nvGrpSpPr>
        <p:grpSpPr>
          <a:xfrm>
            <a:off x="7466965" y="1827006"/>
            <a:ext cx="1372235" cy="101600"/>
            <a:chOff x="7466965" y="1827006"/>
            <a:chExt cx="1372235" cy="101600"/>
          </a:xfrm>
        </p:grpSpPr>
        <p:sp>
          <p:nvSpPr>
            <p:cNvPr id="17" name="object 17"/>
            <p:cNvSpPr/>
            <p:nvPr/>
          </p:nvSpPr>
          <p:spPr>
            <a:xfrm>
              <a:off x="7473315" y="1877275"/>
              <a:ext cx="1359535" cy="9525"/>
            </a:xfrm>
            <a:custGeom>
              <a:avLst/>
              <a:gdLst/>
              <a:ahLst/>
              <a:cxnLst/>
              <a:rect l="l" t="t" r="r" b="b"/>
              <a:pathLst>
                <a:path w="1359534" h="9525">
                  <a:moveTo>
                    <a:pt x="0" y="9436"/>
                  </a:moveTo>
                  <a:lnTo>
                    <a:pt x="1359027" y="0"/>
                  </a:lnTo>
                </a:path>
              </a:pathLst>
            </a:custGeom>
            <a:ln w="12700">
              <a:solidFill>
                <a:srgbClr val="585A5D"/>
              </a:solidFill>
            </a:ln>
          </p:spPr>
          <p:txBody>
            <a:bodyPr wrap="square" lIns="0" tIns="0" rIns="0" bIns="0" rtlCol="0"/>
            <a:lstStyle/>
            <a:p>
              <a:endParaRPr/>
            </a:p>
          </p:txBody>
        </p:sp>
        <p:sp>
          <p:nvSpPr>
            <p:cNvPr id="18" name="object 18"/>
            <p:cNvSpPr/>
            <p:nvPr/>
          </p:nvSpPr>
          <p:spPr>
            <a:xfrm>
              <a:off x="8755832" y="1833356"/>
              <a:ext cx="76835" cy="88900"/>
            </a:xfrm>
            <a:custGeom>
              <a:avLst/>
              <a:gdLst/>
              <a:ahLst/>
              <a:cxnLst/>
              <a:rect l="l" t="t" r="r" b="b"/>
              <a:pathLst>
                <a:path w="76834" h="88900">
                  <a:moveTo>
                    <a:pt x="622" y="88900"/>
                  </a:moveTo>
                  <a:lnTo>
                    <a:pt x="76504" y="43916"/>
                  </a:lnTo>
                  <a:lnTo>
                    <a:pt x="0" y="0"/>
                  </a:lnTo>
                </a:path>
              </a:pathLst>
            </a:custGeom>
            <a:ln w="12699">
              <a:solidFill>
                <a:srgbClr val="585A5D"/>
              </a:solidFill>
            </a:ln>
          </p:spPr>
          <p:txBody>
            <a:bodyPr wrap="square" lIns="0" tIns="0" rIns="0" bIns="0" rtlCol="0"/>
            <a:lstStyle/>
            <a:p>
              <a:endParaRPr/>
            </a:p>
          </p:txBody>
        </p:sp>
      </p:grpSp>
      <p:grpSp>
        <p:nvGrpSpPr>
          <p:cNvPr id="19" name="object 19"/>
          <p:cNvGrpSpPr/>
          <p:nvPr/>
        </p:nvGrpSpPr>
        <p:grpSpPr>
          <a:xfrm>
            <a:off x="7466965" y="3434826"/>
            <a:ext cx="1374140" cy="963930"/>
            <a:chOff x="7466965" y="3434826"/>
            <a:chExt cx="1374140" cy="963930"/>
          </a:xfrm>
        </p:grpSpPr>
        <p:sp>
          <p:nvSpPr>
            <p:cNvPr id="20" name="object 20"/>
            <p:cNvSpPr/>
            <p:nvPr/>
          </p:nvSpPr>
          <p:spPr>
            <a:xfrm>
              <a:off x="7473315" y="3485095"/>
              <a:ext cx="1359535" cy="9525"/>
            </a:xfrm>
            <a:custGeom>
              <a:avLst/>
              <a:gdLst/>
              <a:ahLst/>
              <a:cxnLst/>
              <a:rect l="l" t="t" r="r" b="b"/>
              <a:pathLst>
                <a:path w="1359534" h="9525">
                  <a:moveTo>
                    <a:pt x="0" y="9436"/>
                  </a:moveTo>
                  <a:lnTo>
                    <a:pt x="1359027" y="0"/>
                  </a:lnTo>
                </a:path>
              </a:pathLst>
            </a:custGeom>
            <a:ln w="12700">
              <a:solidFill>
                <a:srgbClr val="69AD35"/>
              </a:solidFill>
            </a:ln>
          </p:spPr>
          <p:txBody>
            <a:bodyPr wrap="square" lIns="0" tIns="0" rIns="0" bIns="0" rtlCol="0"/>
            <a:lstStyle/>
            <a:p>
              <a:endParaRPr/>
            </a:p>
          </p:txBody>
        </p:sp>
        <p:sp>
          <p:nvSpPr>
            <p:cNvPr id="21" name="object 21"/>
            <p:cNvSpPr/>
            <p:nvPr/>
          </p:nvSpPr>
          <p:spPr>
            <a:xfrm>
              <a:off x="8755832" y="3441176"/>
              <a:ext cx="76835" cy="88900"/>
            </a:xfrm>
            <a:custGeom>
              <a:avLst/>
              <a:gdLst/>
              <a:ahLst/>
              <a:cxnLst/>
              <a:rect l="l" t="t" r="r" b="b"/>
              <a:pathLst>
                <a:path w="76834" h="88900">
                  <a:moveTo>
                    <a:pt x="622" y="88900"/>
                  </a:moveTo>
                  <a:lnTo>
                    <a:pt x="76504" y="43916"/>
                  </a:lnTo>
                  <a:lnTo>
                    <a:pt x="0" y="0"/>
                  </a:lnTo>
                </a:path>
              </a:pathLst>
            </a:custGeom>
            <a:ln w="12699">
              <a:solidFill>
                <a:srgbClr val="69AD35"/>
              </a:solidFill>
            </a:ln>
          </p:spPr>
          <p:txBody>
            <a:bodyPr wrap="square" lIns="0" tIns="0" rIns="0" bIns="0" rtlCol="0"/>
            <a:lstStyle/>
            <a:p>
              <a:endParaRPr/>
            </a:p>
          </p:txBody>
        </p:sp>
        <p:sp>
          <p:nvSpPr>
            <p:cNvPr id="22" name="object 22"/>
            <p:cNvSpPr/>
            <p:nvPr/>
          </p:nvSpPr>
          <p:spPr>
            <a:xfrm>
              <a:off x="7473315" y="3494151"/>
              <a:ext cx="1360170" cy="443865"/>
            </a:xfrm>
            <a:custGeom>
              <a:avLst/>
              <a:gdLst/>
              <a:ahLst/>
              <a:cxnLst/>
              <a:rect l="l" t="t" r="r" b="b"/>
              <a:pathLst>
                <a:path w="1360170" h="443864">
                  <a:moveTo>
                    <a:pt x="0" y="0"/>
                  </a:moveTo>
                  <a:lnTo>
                    <a:pt x="1359649" y="443776"/>
                  </a:lnTo>
                </a:path>
              </a:pathLst>
            </a:custGeom>
            <a:ln w="12700">
              <a:solidFill>
                <a:srgbClr val="69AD35"/>
              </a:solidFill>
            </a:ln>
          </p:spPr>
          <p:txBody>
            <a:bodyPr wrap="square" lIns="0" tIns="0" rIns="0" bIns="0" rtlCol="0"/>
            <a:lstStyle/>
            <a:p>
              <a:endParaRPr/>
            </a:p>
          </p:txBody>
        </p:sp>
        <p:sp>
          <p:nvSpPr>
            <p:cNvPr id="23" name="object 23"/>
            <p:cNvSpPr/>
            <p:nvPr/>
          </p:nvSpPr>
          <p:spPr>
            <a:xfrm>
              <a:off x="8746734" y="3872021"/>
              <a:ext cx="86360" cy="85090"/>
            </a:xfrm>
            <a:custGeom>
              <a:avLst/>
              <a:gdLst/>
              <a:ahLst/>
              <a:cxnLst/>
              <a:rect l="l" t="t" r="r" b="b"/>
              <a:pathLst>
                <a:path w="86359" h="85089">
                  <a:moveTo>
                    <a:pt x="27584" y="0"/>
                  </a:moveTo>
                  <a:lnTo>
                    <a:pt x="86233" y="65900"/>
                  </a:lnTo>
                  <a:lnTo>
                    <a:pt x="0" y="84505"/>
                  </a:lnTo>
                </a:path>
              </a:pathLst>
            </a:custGeom>
            <a:ln w="12700">
              <a:solidFill>
                <a:srgbClr val="69AD35"/>
              </a:solidFill>
            </a:ln>
          </p:spPr>
          <p:txBody>
            <a:bodyPr wrap="square" lIns="0" tIns="0" rIns="0" bIns="0" rtlCol="0"/>
            <a:lstStyle/>
            <a:p>
              <a:endParaRPr/>
            </a:p>
          </p:txBody>
        </p:sp>
        <p:sp>
          <p:nvSpPr>
            <p:cNvPr id="24" name="object 24"/>
            <p:cNvSpPr/>
            <p:nvPr/>
          </p:nvSpPr>
          <p:spPr>
            <a:xfrm>
              <a:off x="7473315" y="3494151"/>
              <a:ext cx="1361440" cy="898525"/>
            </a:xfrm>
            <a:custGeom>
              <a:avLst/>
              <a:gdLst/>
              <a:ahLst/>
              <a:cxnLst/>
              <a:rect l="l" t="t" r="r" b="b"/>
              <a:pathLst>
                <a:path w="1361440" h="898525">
                  <a:moveTo>
                    <a:pt x="0" y="0"/>
                  </a:moveTo>
                  <a:lnTo>
                    <a:pt x="1361109" y="897953"/>
                  </a:lnTo>
                </a:path>
              </a:pathLst>
            </a:custGeom>
            <a:ln w="12699">
              <a:solidFill>
                <a:srgbClr val="69AD35"/>
              </a:solidFill>
            </a:ln>
          </p:spPr>
          <p:txBody>
            <a:bodyPr wrap="square" lIns="0" tIns="0" rIns="0" bIns="0" rtlCol="0"/>
            <a:lstStyle/>
            <a:p>
              <a:endParaRPr/>
            </a:p>
          </p:txBody>
        </p:sp>
        <p:sp>
          <p:nvSpPr>
            <p:cNvPr id="25" name="object 25"/>
            <p:cNvSpPr/>
            <p:nvPr/>
          </p:nvSpPr>
          <p:spPr>
            <a:xfrm>
              <a:off x="8746337" y="4313035"/>
              <a:ext cx="88265" cy="79375"/>
            </a:xfrm>
            <a:custGeom>
              <a:avLst/>
              <a:gdLst/>
              <a:ahLst/>
              <a:cxnLst/>
              <a:rect l="l" t="t" r="r" b="b"/>
              <a:pathLst>
                <a:path w="88265" h="79375">
                  <a:moveTo>
                    <a:pt x="48958" y="0"/>
                  </a:moveTo>
                  <a:lnTo>
                    <a:pt x="88087" y="79070"/>
                  </a:lnTo>
                  <a:lnTo>
                    <a:pt x="0" y="74206"/>
                  </a:lnTo>
                </a:path>
              </a:pathLst>
            </a:custGeom>
            <a:ln w="12699">
              <a:solidFill>
                <a:srgbClr val="69AD35"/>
              </a:solidFill>
            </a:ln>
          </p:spPr>
          <p:txBody>
            <a:bodyPr wrap="square" lIns="0" tIns="0" rIns="0" bIns="0" rtlCol="0"/>
            <a:lstStyle/>
            <a:p>
              <a:endParaRPr/>
            </a:p>
          </p:txBody>
        </p:sp>
      </p:grpSp>
      <p:grpSp>
        <p:nvGrpSpPr>
          <p:cNvPr id="26" name="object 26"/>
          <p:cNvGrpSpPr/>
          <p:nvPr/>
        </p:nvGrpSpPr>
        <p:grpSpPr>
          <a:xfrm>
            <a:off x="7466965" y="2596626"/>
            <a:ext cx="1373505" cy="787400"/>
            <a:chOff x="7466965" y="2596626"/>
            <a:chExt cx="1373505" cy="787400"/>
          </a:xfrm>
        </p:grpSpPr>
        <p:sp>
          <p:nvSpPr>
            <p:cNvPr id="27" name="object 27"/>
            <p:cNvSpPr/>
            <p:nvPr/>
          </p:nvSpPr>
          <p:spPr>
            <a:xfrm>
              <a:off x="7473315" y="2646895"/>
              <a:ext cx="1359535" cy="9525"/>
            </a:xfrm>
            <a:custGeom>
              <a:avLst/>
              <a:gdLst/>
              <a:ahLst/>
              <a:cxnLst/>
              <a:rect l="l" t="t" r="r" b="b"/>
              <a:pathLst>
                <a:path w="1359534" h="9525">
                  <a:moveTo>
                    <a:pt x="0" y="9436"/>
                  </a:moveTo>
                  <a:lnTo>
                    <a:pt x="1359027" y="0"/>
                  </a:lnTo>
                </a:path>
              </a:pathLst>
            </a:custGeom>
            <a:ln w="12700">
              <a:solidFill>
                <a:srgbClr val="585A5D"/>
              </a:solidFill>
            </a:ln>
          </p:spPr>
          <p:txBody>
            <a:bodyPr wrap="square" lIns="0" tIns="0" rIns="0" bIns="0" rtlCol="0"/>
            <a:lstStyle/>
            <a:p>
              <a:endParaRPr/>
            </a:p>
          </p:txBody>
        </p:sp>
        <p:sp>
          <p:nvSpPr>
            <p:cNvPr id="28" name="object 28"/>
            <p:cNvSpPr/>
            <p:nvPr/>
          </p:nvSpPr>
          <p:spPr>
            <a:xfrm>
              <a:off x="8755832" y="2602976"/>
              <a:ext cx="76835" cy="88900"/>
            </a:xfrm>
            <a:custGeom>
              <a:avLst/>
              <a:gdLst/>
              <a:ahLst/>
              <a:cxnLst/>
              <a:rect l="l" t="t" r="r" b="b"/>
              <a:pathLst>
                <a:path w="76834" h="88900">
                  <a:moveTo>
                    <a:pt x="622" y="88900"/>
                  </a:moveTo>
                  <a:lnTo>
                    <a:pt x="76504" y="43916"/>
                  </a:lnTo>
                  <a:lnTo>
                    <a:pt x="0" y="0"/>
                  </a:lnTo>
                </a:path>
              </a:pathLst>
            </a:custGeom>
            <a:ln w="12699">
              <a:solidFill>
                <a:srgbClr val="585A5D"/>
              </a:solidFill>
            </a:ln>
          </p:spPr>
          <p:txBody>
            <a:bodyPr wrap="square" lIns="0" tIns="0" rIns="0" bIns="0" rtlCol="0"/>
            <a:lstStyle/>
            <a:p>
              <a:endParaRPr/>
            </a:p>
          </p:txBody>
        </p:sp>
        <p:sp>
          <p:nvSpPr>
            <p:cNvPr id="29" name="object 29"/>
            <p:cNvSpPr/>
            <p:nvPr/>
          </p:nvSpPr>
          <p:spPr>
            <a:xfrm>
              <a:off x="7473315" y="2646807"/>
              <a:ext cx="1360805" cy="727710"/>
            </a:xfrm>
            <a:custGeom>
              <a:avLst/>
              <a:gdLst/>
              <a:ahLst/>
              <a:cxnLst/>
              <a:rect l="l" t="t" r="r" b="b"/>
              <a:pathLst>
                <a:path w="1360804" h="727710">
                  <a:moveTo>
                    <a:pt x="0" y="0"/>
                  </a:moveTo>
                  <a:lnTo>
                    <a:pt x="1360512" y="727494"/>
                  </a:lnTo>
                </a:path>
              </a:pathLst>
            </a:custGeom>
            <a:ln w="12700">
              <a:solidFill>
                <a:srgbClr val="585A5D"/>
              </a:solidFill>
            </a:ln>
          </p:spPr>
          <p:txBody>
            <a:bodyPr wrap="square" lIns="0" tIns="0" rIns="0" bIns="0" rtlCol="0"/>
            <a:lstStyle/>
            <a:p>
              <a:endParaRPr/>
            </a:p>
          </p:txBody>
        </p:sp>
        <p:sp>
          <p:nvSpPr>
            <p:cNvPr id="30" name="object 30"/>
            <p:cNvSpPr/>
            <p:nvPr/>
          </p:nvSpPr>
          <p:spPr>
            <a:xfrm>
              <a:off x="8745672" y="3299171"/>
              <a:ext cx="88265" cy="78740"/>
            </a:xfrm>
            <a:custGeom>
              <a:avLst/>
              <a:gdLst/>
              <a:ahLst/>
              <a:cxnLst/>
              <a:rect l="l" t="t" r="r" b="b"/>
              <a:pathLst>
                <a:path w="88265" h="78739">
                  <a:moveTo>
                    <a:pt x="41922" y="0"/>
                  </a:moveTo>
                  <a:lnTo>
                    <a:pt x="88150" y="75133"/>
                  </a:lnTo>
                  <a:lnTo>
                    <a:pt x="0" y="78397"/>
                  </a:lnTo>
                </a:path>
              </a:pathLst>
            </a:custGeom>
            <a:ln w="12700">
              <a:solidFill>
                <a:srgbClr val="585A5D"/>
              </a:solidFill>
            </a:ln>
          </p:spPr>
          <p:txBody>
            <a:bodyPr wrap="square" lIns="0" tIns="0" rIns="0" bIns="0" rtlCol="0"/>
            <a:lstStyle/>
            <a:p>
              <a:endParaRPr/>
            </a:p>
          </p:txBody>
        </p:sp>
      </p:grpSp>
      <p:sp>
        <p:nvSpPr>
          <p:cNvPr id="31" name="object 31"/>
          <p:cNvSpPr txBox="1"/>
          <p:nvPr/>
        </p:nvSpPr>
        <p:spPr>
          <a:xfrm>
            <a:off x="9044940" y="1705355"/>
            <a:ext cx="1477010" cy="369570"/>
          </a:xfrm>
          <a:prstGeom prst="rect">
            <a:avLst/>
          </a:prstGeom>
          <a:solidFill>
            <a:srgbClr val="FF5645">
              <a:alpha val="50195"/>
            </a:srgbClr>
          </a:solidFill>
        </p:spPr>
        <p:txBody>
          <a:bodyPr vert="horz" wrap="square" lIns="0" tIns="29209" rIns="0" bIns="0" rtlCol="0">
            <a:spAutoFit/>
          </a:bodyPr>
          <a:lstStyle/>
          <a:p>
            <a:pPr marL="90805">
              <a:lnSpc>
                <a:spcPct val="100000"/>
              </a:lnSpc>
              <a:spcBef>
                <a:spcPts val="229"/>
              </a:spcBef>
            </a:pPr>
            <a:r>
              <a:rPr sz="1800" spc="15" dirty="0">
                <a:solidFill>
                  <a:srgbClr val="002C43"/>
                </a:solidFill>
                <a:latin typeface="Trebuchet MS"/>
                <a:cs typeface="Trebuchet MS"/>
              </a:rPr>
              <a:t>Subscriber</a:t>
            </a:r>
            <a:r>
              <a:rPr sz="1800" spc="-120" dirty="0">
                <a:solidFill>
                  <a:srgbClr val="002C43"/>
                </a:solidFill>
                <a:latin typeface="Trebuchet MS"/>
                <a:cs typeface="Trebuchet MS"/>
              </a:rPr>
              <a:t> </a:t>
            </a:r>
            <a:r>
              <a:rPr sz="1800" spc="110" dirty="0">
                <a:solidFill>
                  <a:srgbClr val="002C43"/>
                </a:solidFill>
                <a:latin typeface="Trebuchet MS"/>
                <a:cs typeface="Trebuchet MS"/>
              </a:rPr>
              <a:t>1</a:t>
            </a:r>
            <a:endParaRPr sz="1800">
              <a:latin typeface="Trebuchet MS"/>
              <a:cs typeface="Trebuchet MS"/>
            </a:endParaRPr>
          </a:p>
        </p:txBody>
      </p:sp>
      <p:sp>
        <p:nvSpPr>
          <p:cNvPr id="32" name="object 32"/>
          <p:cNvSpPr txBox="1"/>
          <p:nvPr/>
        </p:nvSpPr>
        <p:spPr>
          <a:xfrm>
            <a:off x="9044940" y="2461260"/>
            <a:ext cx="1477010" cy="369570"/>
          </a:xfrm>
          <a:prstGeom prst="rect">
            <a:avLst/>
          </a:prstGeom>
          <a:solidFill>
            <a:srgbClr val="FF5645">
              <a:alpha val="50195"/>
            </a:srgbClr>
          </a:solidFill>
        </p:spPr>
        <p:txBody>
          <a:bodyPr vert="horz" wrap="square" lIns="0" tIns="29845" rIns="0" bIns="0" rtlCol="0">
            <a:spAutoFit/>
          </a:bodyPr>
          <a:lstStyle/>
          <a:p>
            <a:pPr marL="90805">
              <a:lnSpc>
                <a:spcPct val="100000"/>
              </a:lnSpc>
              <a:spcBef>
                <a:spcPts val="235"/>
              </a:spcBef>
            </a:pPr>
            <a:r>
              <a:rPr sz="1800" spc="15" dirty="0">
                <a:solidFill>
                  <a:srgbClr val="002C43"/>
                </a:solidFill>
                <a:latin typeface="Trebuchet MS"/>
                <a:cs typeface="Trebuchet MS"/>
              </a:rPr>
              <a:t>Subscriber</a:t>
            </a:r>
            <a:r>
              <a:rPr sz="1800" spc="-120" dirty="0">
                <a:solidFill>
                  <a:srgbClr val="002C43"/>
                </a:solidFill>
                <a:latin typeface="Trebuchet MS"/>
                <a:cs typeface="Trebuchet MS"/>
              </a:rPr>
              <a:t> </a:t>
            </a:r>
            <a:r>
              <a:rPr sz="1800" spc="110" dirty="0">
                <a:solidFill>
                  <a:srgbClr val="002C43"/>
                </a:solidFill>
                <a:latin typeface="Trebuchet MS"/>
                <a:cs typeface="Trebuchet MS"/>
              </a:rPr>
              <a:t>2</a:t>
            </a:r>
            <a:endParaRPr sz="1800">
              <a:latin typeface="Trebuchet MS"/>
              <a:cs typeface="Trebuchet MS"/>
            </a:endParaRPr>
          </a:p>
        </p:txBody>
      </p:sp>
      <p:grpSp>
        <p:nvGrpSpPr>
          <p:cNvPr id="33" name="object 33"/>
          <p:cNvGrpSpPr/>
          <p:nvPr/>
        </p:nvGrpSpPr>
        <p:grpSpPr>
          <a:xfrm>
            <a:off x="8957309" y="3251453"/>
            <a:ext cx="1638300" cy="1483995"/>
            <a:chOff x="8957309" y="3251453"/>
            <a:chExt cx="1638300" cy="1483995"/>
          </a:xfrm>
        </p:grpSpPr>
        <p:pic>
          <p:nvPicPr>
            <p:cNvPr id="34" name="object 34"/>
            <p:cNvPicPr/>
            <p:nvPr/>
          </p:nvPicPr>
          <p:blipFill>
            <a:blip r:embed="rId4" cstate="print"/>
            <a:stretch>
              <a:fillRect/>
            </a:stretch>
          </p:blipFill>
          <p:spPr>
            <a:xfrm>
              <a:off x="8957309" y="3251453"/>
              <a:ext cx="1638299" cy="563879"/>
            </a:xfrm>
            <a:prstGeom prst="rect">
              <a:avLst/>
            </a:prstGeom>
          </p:spPr>
        </p:pic>
        <p:pic>
          <p:nvPicPr>
            <p:cNvPr id="35" name="object 35"/>
            <p:cNvPicPr/>
            <p:nvPr/>
          </p:nvPicPr>
          <p:blipFill>
            <a:blip r:embed="rId5" cstate="print"/>
            <a:stretch>
              <a:fillRect/>
            </a:stretch>
          </p:blipFill>
          <p:spPr>
            <a:xfrm>
              <a:off x="8957309" y="3713987"/>
              <a:ext cx="1638299" cy="563879"/>
            </a:xfrm>
            <a:prstGeom prst="rect">
              <a:avLst/>
            </a:prstGeom>
          </p:spPr>
        </p:pic>
        <p:pic>
          <p:nvPicPr>
            <p:cNvPr id="36" name="object 36"/>
            <p:cNvPicPr/>
            <p:nvPr/>
          </p:nvPicPr>
          <p:blipFill>
            <a:blip r:embed="rId5" cstate="print"/>
            <a:stretch>
              <a:fillRect/>
            </a:stretch>
          </p:blipFill>
          <p:spPr>
            <a:xfrm>
              <a:off x="8957309" y="4171187"/>
              <a:ext cx="1638299" cy="563879"/>
            </a:xfrm>
            <a:prstGeom prst="rect">
              <a:avLst/>
            </a:prstGeom>
          </p:spPr>
        </p:pic>
      </p:grpSp>
      <p:sp>
        <p:nvSpPr>
          <p:cNvPr id="37" name="object 37"/>
          <p:cNvSpPr txBox="1"/>
          <p:nvPr/>
        </p:nvSpPr>
        <p:spPr>
          <a:xfrm>
            <a:off x="9123527" y="3310867"/>
            <a:ext cx="1305560" cy="1220470"/>
          </a:xfrm>
          <a:prstGeom prst="rect">
            <a:avLst/>
          </a:prstGeom>
        </p:spPr>
        <p:txBody>
          <a:bodyPr vert="horz" wrap="square" lIns="0" tIns="12700" rIns="0" bIns="0" rtlCol="0">
            <a:spAutoFit/>
          </a:bodyPr>
          <a:lstStyle/>
          <a:p>
            <a:pPr marL="12700">
              <a:lnSpc>
                <a:spcPct val="100000"/>
              </a:lnSpc>
              <a:spcBef>
                <a:spcPts val="100"/>
              </a:spcBef>
            </a:pPr>
            <a:r>
              <a:rPr sz="1800" spc="160" dirty="0">
                <a:solidFill>
                  <a:srgbClr val="002C43"/>
                </a:solidFill>
                <a:latin typeface="Trebuchet MS"/>
                <a:cs typeface="Trebuchet MS"/>
              </a:rPr>
              <a:t>S</a:t>
            </a:r>
            <a:r>
              <a:rPr sz="1800" spc="50" dirty="0">
                <a:solidFill>
                  <a:srgbClr val="002C43"/>
                </a:solidFill>
                <a:latin typeface="Trebuchet MS"/>
                <a:cs typeface="Trebuchet MS"/>
              </a:rPr>
              <a:t>u</a:t>
            </a:r>
            <a:r>
              <a:rPr sz="1800" spc="15" dirty="0">
                <a:solidFill>
                  <a:srgbClr val="002C43"/>
                </a:solidFill>
                <a:latin typeface="Trebuchet MS"/>
                <a:cs typeface="Trebuchet MS"/>
              </a:rPr>
              <a:t>bs</a:t>
            </a:r>
            <a:r>
              <a:rPr sz="1800" spc="10" dirty="0">
                <a:solidFill>
                  <a:srgbClr val="002C43"/>
                </a:solidFill>
                <a:latin typeface="Trebuchet MS"/>
                <a:cs typeface="Trebuchet MS"/>
              </a:rPr>
              <a:t>c</a:t>
            </a:r>
            <a:r>
              <a:rPr sz="1800" spc="-30" dirty="0">
                <a:solidFill>
                  <a:srgbClr val="002C43"/>
                </a:solidFill>
                <a:latin typeface="Trebuchet MS"/>
                <a:cs typeface="Trebuchet MS"/>
              </a:rPr>
              <a:t>r</a:t>
            </a:r>
            <a:r>
              <a:rPr sz="1800" spc="-55" dirty="0">
                <a:solidFill>
                  <a:srgbClr val="002C43"/>
                </a:solidFill>
                <a:latin typeface="Trebuchet MS"/>
                <a:cs typeface="Trebuchet MS"/>
              </a:rPr>
              <a:t>i</a:t>
            </a:r>
            <a:r>
              <a:rPr sz="1800" dirty="0">
                <a:solidFill>
                  <a:srgbClr val="002C43"/>
                </a:solidFill>
                <a:latin typeface="Trebuchet MS"/>
                <a:cs typeface="Trebuchet MS"/>
              </a:rPr>
              <a:t>ber</a:t>
            </a:r>
            <a:r>
              <a:rPr sz="1800" spc="-90" dirty="0">
                <a:solidFill>
                  <a:srgbClr val="002C43"/>
                </a:solidFill>
                <a:latin typeface="Trebuchet MS"/>
                <a:cs typeface="Trebuchet MS"/>
              </a:rPr>
              <a:t> </a:t>
            </a:r>
            <a:r>
              <a:rPr sz="1800" spc="110" dirty="0">
                <a:solidFill>
                  <a:srgbClr val="002C43"/>
                </a:solidFill>
                <a:latin typeface="Trebuchet MS"/>
                <a:cs typeface="Trebuchet MS"/>
              </a:rPr>
              <a:t>3</a:t>
            </a:r>
            <a:endParaRPr sz="1800">
              <a:latin typeface="Trebuchet MS"/>
              <a:cs typeface="Trebuchet MS"/>
            </a:endParaRPr>
          </a:p>
          <a:p>
            <a:pPr marL="12700">
              <a:lnSpc>
                <a:spcPct val="100000"/>
              </a:lnSpc>
              <a:spcBef>
                <a:spcPts val="1485"/>
              </a:spcBef>
            </a:pPr>
            <a:r>
              <a:rPr sz="1800" spc="160" dirty="0">
                <a:solidFill>
                  <a:srgbClr val="002C43"/>
                </a:solidFill>
                <a:latin typeface="Trebuchet MS"/>
                <a:cs typeface="Trebuchet MS"/>
              </a:rPr>
              <a:t>S</a:t>
            </a:r>
            <a:r>
              <a:rPr sz="1800" spc="50" dirty="0">
                <a:solidFill>
                  <a:srgbClr val="002C43"/>
                </a:solidFill>
                <a:latin typeface="Trebuchet MS"/>
                <a:cs typeface="Trebuchet MS"/>
              </a:rPr>
              <a:t>u</a:t>
            </a:r>
            <a:r>
              <a:rPr sz="1800" spc="15" dirty="0">
                <a:solidFill>
                  <a:srgbClr val="002C43"/>
                </a:solidFill>
                <a:latin typeface="Trebuchet MS"/>
                <a:cs typeface="Trebuchet MS"/>
              </a:rPr>
              <a:t>bs</a:t>
            </a:r>
            <a:r>
              <a:rPr sz="1800" spc="10" dirty="0">
                <a:solidFill>
                  <a:srgbClr val="002C43"/>
                </a:solidFill>
                <a:latin typeface="Trebuchet MS"/>
                <a:cs typeface="Trebuchet MS"/>
              </a:rPr>
              <a:t>c</a:t>
            </a:r>
            <a:r>
              <a:rPr sz="1800" spc="-30" dirty="0">
                <a:solidFill>
                  <a:srgbClr val="002C43"/>
                </a:solidFill>
                <a:latin typeface="Trebuchet MS"/>
                <a:cs typeface="Trebuchet MS"/>
              </a:rPr>
              <a:t>r</a:t>
            </a:r>
            <a:r>
              <a:rPr sz="1800" spc="-55" dirty="0">
                <a:solidFill>
                  <a:srgbClr val="002C43"/>
                </a:solidFill>
                <a:latin typeface="Trebuchet MS"/>
                <a:cs typeface="Trebuchet MS"/>
              </a:rPr>
              <a:t>i</a:t>
            </a:r>
            <a:r>
              <a:rPr sz="1800" dirty="0">
                <a:solidFill>
                  <a:srgbClr val="002C43"/>
                </a:solidFill>
                <a:latin typeface="Trebuchet MS"/>
                <a:cs typeface="Trebuchet MS"/>
              </a:rPr>
              <a:t>ber</a:t>
            </a:r>
            <a:r>
              <a:rPr sz="1800" spc="-90" dirty="0">
                <a:solidFill>
                  <a:srgbClr val="002C43"/>
                </a:solidFill>
                <a:latin typeface="Trebuchet MS"/>
                <a:cs typeface="Trebuchet MS"/>
              </a:rPr>
              <a:t> </a:t>
            </a:r>
            <a:r>
              <a:rPr sz="1800" spc="110" dirty="0">
                <a:solidFill>
                  <a:srgbClr val="002C43"/>
                </a:solidFill>
                <a:latin typeface="Trebuchet MS"/>
                <a:cs typeface="Trebuchet MS"/>
              </a:rPr>
              <a:t>4</a:t>
            </a:r>
            <a:endParaRPr sz="1800">
              <a:latin typeface="Trebuchet MS"/>
              <a:cs typeface="Trebuchet MS"/>
            </a:endParaRPr>
          </a:p>
          <a:p>
            <a:pPr marL="12700">
              <a:lnSpc>
                <a:spcPct val="100000"/>
              </a:lnSpc>
              <a:spcBef>
                <a:spcPts val="1440"/>
              </a:spcBef>
            </a:pPr>
            <a:r>
              <a:rPr sz="1800" spc="160" dirty="0">
                <a:solidFill>
                  <a:srgbClr val="002C43"/>
                </a:solidFill>
                <a:latin typeface="Trebuchet MS"/>
                <a:cs typeface="Trebuchet MS"/>
              </a:rPr>
              <a:t>S</a:t>
            </a:r>
            <a:r>
              <a:rPr sz="1800" spc="50" dirty="0">
                <a:solidFill>
                  <a:srgbClr val="002C43"/>
                </a:solidFill>
                <a:latin typeface="Trebuchet MS"/>
                <a:cs typeface="Trebuchet MS"/>
              </a:rPr>
              <a:t>u</a:t>
            </a:r>
            <a:r>
              <a:rPr sz="1800" spc="15" dirty="0">
                <a:solidFill>
                  <a:srgbClr val="002C43"/>
                </a:solidFill>
                <a:latin typeface="Trebuchet MS"/>
                <a:cs typeface="Trebuchet MS"/>
              </a:rPr>
              <a:t>bs</a:t>
            </a:r>
            <a:r>
              <a:rPr sz="1800" spc="10" dirty="0">
                <a:solidFill>
                  <a:srgbClr val="002C43"/>
                </a:solidFill>
                <a:latin typeface="Trebuchet MS"/>
                <a:cs typeface="Trebuchet MS"/>
              </a:rPr>
              <a:t>c</a:t>
            </a:r>
            <a:r>
              <a:rPr sz="1800" spc="-30" dirty="0">
                <a:solidFill>
                  <a:srgbClr val="002C43"/>
                </a:solidFill>
                <a:latin typeface="Trebuchet MS"/>
                <a:cs typeface="Trebuchet MS"/>
              </a:rPr>
              <a:t>r</a:t>
            </a:r>
            <a:r>
              <a:rPr sz="1800" spc="-55" dirty="0">
                <a:solidFill>
                  <a:srgbClr val="002C43"/>
                </a:solidFill>
                <a:latin typeface="Trebuchet MS"/>
                <a:cs typeface="Trebuchet MS"/>
              </a:rPr>
              <a:t>i</a:t>
            </a:r>
            <a:r>
              <a:rPr sz="1800" dirty="0">
                <a:solidFill>
                  <a:srgbClr val="002C43"/>
                </a:solidFill>
                <a:latin typeface="Trebuchet MS"/>
                <a:cs typeface="Trebuchet MS"/>
              </a:rPr>
              <a:t>ber</a:t>
            </a:r>
            <a:r>
              <a:rPr sz="1800" spc="-90" dirty="0">
                <a:solidFill>
                  <a:srgbClr val="002C43"/>
                </a:solidFill>
                <a:latin typeface="Trebuchet MS"/>
                <a:cs typeface="Trebuchet MS"/>
              </a:rPr>
              <a:t> </a:t>
            </a:r>
            <a:r>
              <a:rPr sz="1800" spc="110" dirty="0">
                <a:solidFill>
                  <a:srgbClr val="002C43"/>
                </a:solidFill>
                <a:latin typeface="Trebuchet MS"/>
                <a:cs typeface="Trebuchet MS"/>
              </a:rPr>
              <a:t>5</a:t>
            </a:r>
            <a:endParaRPr sz="1800">
              <a:latin typeface="Trebuchet MS"/>
              <a:cs typeface="Trebuchet MS"/>
            </a:endParaRPr>
          </a:p>
        </p:txBody>
      </p:sp>
      <p:sp>
        <p:nvSpPr>
          <p:cNvPr id="38" name="object 38"/>
          <p:cNvSpPr/>
          <p:nvPr/>
        </p:nvSpPr>
        <p:spPr>
          <a:xfrm>
            <a:off x="6652730" y="4952631"/>
            <a:ext cx="300355" cy="440055"/>
          </a:xfrm>
          <a:custGeom>
            <a:avLst/>
            <a:gdLst/>
            <a:ahLst/>
            <a:cxnLst/>
            <a:rect l="l" t="t" r="r" b="b"/>
            <a:pathLst>
              <a:path w="300354" h="440054">
                <a:moveTo>
                  <a:pt x="238302" y="5067"/>
                </a:moveTo>
                <a:lnTo>
                  <a:pt x="236321" y="5067"/>
                </a:lnTo>
                <a:lnTo>
                  <a:pt x="236321" y="0"/>
                </a:lnTo>
                <a:lnTo>
                  <a:pt x="205181" y="0"/>
                </a:lnTo>
                <a:lnTo>
                  <a:pt x="205181" y="19037"/>
                </a:lnTo>
                <a:lnTo>
                  <a:pt x="149872" y="70840"/>
                </a:lnTo>
                <a:lnTo>
                  <a:pt x="94564" y="19037"/>
                </a:lnTo>
                <a:lnTo>
                  <a:pt x="205181" y="19037"/>
                </a:lnTo>
                <a:lnTo>
                  <a:pt x="205181" y="0"/>
                </a:lnTo>
                <a:lnTo>
                  <a:pt x="63436" y="0"/>
                </a:lnTo>
                <a:lnTo>
                  <a:pt x="63436" y="5067"/>
                </a:lnTo>
                <a:lnTo>
                  <a:pt x="61455" y="5067"/>
                </a:lnTo>
                <a:lnTo>
                  <a:pt x="61455" y="19037"/>
                </a:lnTo>
                <a:lnTo>
                  <a:pt x="61455" y="105397"/>
                </a:lnTo>
                <a:lnTo>
                  <a:pt x="80187" y="105397"/>
                </a:lnTo>
                <a:lnTo>
                  <a:pt x="80187" y="31254"/>
                </a:lnTo>
                <a:lnTo>
                  <a:pt x="145237" y="92125"/>
                </a:lnTo>
                <a:lnTo>
                  <a:pt x="147510" y="93027"/>
                </a:lnTo>
                <a:lnTo>
                  <a:pt x="149872" y="93027"/>
                </a:lnTo>
                <a:lnTo>
                  <a:pt x="152247" y="93027"/>
                </a:lnTo>
                <a:lnTo>
                  <a:pt x="154520" y="92125"/>
                </a:lnTo>
                <a:lnTo>
                  <a:pt x="219570" y="31254"/>
                </a:lnTo>
                <a:lnTo>
                  <a:pt x="219570" y="105397"/>
                </a:lnTo>
                <a:lnTo>
                  <a:pt x="238302" y="105397"/>
                </a:lnTo>
                <a:lnTo>
                  <a:pt x="238302" y="19037"/>
                </a:lnTo>
                <a:lnTo>
                  <a:pt x="238302" y="5067"/>
                </a:lnTo>
                <a:close/>
              </a:path>
              <a:path w="300354" h="440054">
                <a:moveTo>
                  <a:pt x="300316" y="380530"/>
                </a:moveTo>
                <a:lnTo>
                  <a:pt x="300304" y="93205"/>
                </a:lnTo>
                <a:lnTo>
                  <a:pt x="300050" y="91020"/>
                </a:lnTo>
                <a:lnTo>
                  <a:pt x="299618" y="89154"/>
                </a:lnTo>
                <a:lnTo>
                  <a:pt x="299745" y="88912"/>
                </a:lnTo>
                <a:lnTo>
                  <a:pt x="299567" y="88912"/>
                </a:lnTo>
                <a:lnTo>
                  <a:pt x="295135" y="78892"/>
                </a:lnTo>
                <a:lnTo>
                  <a:pt x="286943" y="69659"/>
                </a:lnTo>
                <a:lnTo>
                  <a:pt x="281292" y="65709"/>
                </a:lnTo>
                <a:lnTo>
                  <a:pt x="281292" y="116586"/>
                </a:lnTo>
                <a:lnTo>
                  <a:pt x="281292" y="380530"/>
                </a:lnTo>
                <a:lnTo>
                  <a:pt x="272224" y="393966"/>
                </a:lnTo>
                <a:lnTo>
                  <a:pt x="246176" y="407085"/>
                </a:lnTo>
                <a:lnTo>
                  <a:pt x="204914" y="417029"/>
                </a:lnTo>
                <a:lnTo>
                  <a:pt x="150164" y="420992"/>
                </a:lnTo>
                <a:lnTo>
                  <a:pt x="95402" y="417029"/>
                </a:lnTo>
                <a:lnTo>
                  <a:pt x="54140" y="407085"/>
                </a:lnTo>
                <a:lnTo>
                  <a:pt x="28092" y="393966"/>
                </a:lnTo>
                <a:lnTo>
                  <a:pt x="19024" y="380530"/>
                </a:lnTo>
                <a:lnTo>
                  <a:pt x="19024" y="116827"/>
                </a:lnTo>
                <a:lnTo>
                  <a:pt x="47015" y="131521"/>
                </a:lnTo>
                <a:lnTo>
                  <a:pt x="95046" y="142379"/>
                </a:lnTo>
                <a:lnTo>
                  <a:pt x="139103" y="145326"/>
                </a:lnTo>
                <a:lnTo>
                  <a:pt x="139103" y="145846"/>
                </a:lnTo>
                <a:lnTo>
                  <a:pt x="147015" y="145846"/>
                </a:lnTo>
                <a:lnTo>
                  <a:pt x="149872" y="146037"/>
                </a:lnTo>
                <a:lnTo>
                  <a:pt x="152730" y="145846"/>
                </a:lnTo>
                <a:lnTo>
                  <a:pt x="160743" y="145846"/>
                </a:lnTo>
                <a:lnTo>
                  <a:pt x="160743" y="145326"/>
                </a:lnTo>
                <a:lnTo>
                  <a:pt x="204901" y="142379"/>
                </a:lnTo>
                <a:lnTo>
                  <a:pt x="252907" y="131521"/>
                </a:lnTo>
                <a:lnTo>
                  <a:pt x="281292" y="116586"/>
                </a:lnTo>
                <a:lnTo>
                  <a:pt x="281292" y="65709"/>
                </a:lnTo>
                <a:lnTo>
                  <a:pt x="274980" y="61277"/>
                </a:lnTo>
                <a:lnTo>
                  <a:pt x="259283" y="53797"/>
                </a:lnTo>
                <a:lnTo>
                  <a:pt x="252349" y="71120"/>
                </a:lnTo>
                <a:lnTo>
                  <a:pt x="263664" y="76390"/>
                </a:lnTo>
                <a:lnTo>
                  <a:pt x="272415" y="81965"/>
                </a:lnTo>
                <a:lnTo>
                  <a:pt x="278371" y="87668"/>
                </a:lnTo>
                <a:lnTo>
                  <a:pt x="279831" y="90512"/>
                </a:lnTo>
                <a:lnTo>
                  <a:pt x="271792" y="101498"/>
                </a:lnTo>
                <a:lnTo>
                  <a:pt x="245478" y="114033"/>
                </a:lnTo>
                <a:lnTo>
                  <a:pt x="204152" y="123647"/>
                </a:lnTo>
                <a:lnTo>
                  <a:pt x="155244" y="127114"/>
                </a:lnTo>
                <a:lnTo>
                  <a:pt x="144462" y="127114"/>
                </a:lnTo>
                <a:lnTo>
                  <a:pt x="95605" y="123672"/>
                </a:lnTo>
                <a:lnTo>
                  <a:pt x="54279" y="114096"/>
                </a:lnTo>
                <a:lnTo>
                  <a:pt x="27965" y="101574"/>
                </a:lnTo>
                <a:lnTo>
                  <a:pt x="20231" y="90982"/>
                </a:lnTo>
                <a:lnTo>
                  <a:pt x="21945" y="87668"/>
                </a:lnTo>
                <a:lnTo>
                  <a:pt x="27901" y="81965"/>
                </a:lnTo>
                <a:lnTo>
                  <a:pt x="36652" y="76390"/>
                </a:lnTo>
                <a:lnTo>
                  <a:pt x="47967" y="71120"/>
                </a:lnTo>
                <a:lnTo>
                  <a:pt x="41033" y="53797"/>
                </a:lnTo>
                <a:lnTo>
                  <a:pt x="5219" y="78867"/>
                </a:lnTo>
                <a:lnTo>
                  <a:pt x="812" y="88912"/>
                </a:lnTo>
                <a:lnTo>
                  <a:pt x="0" y="88912"/>
                </a:lnTo>
                <a:lnTo>
                  <a:pt x="546" y="89966"/>
                </a:lnTo>
                <a:lnTo>
                  <a:pt x="292" y="90957"/>
                </a:lnTo>
                <a:lnTo>
                  <a:pt x="0" y="93167"/>
                </a:lnTo>
                <a:lnTo>
                  <a:pt x="0" y="380530"/>
                </a:lnTo>
                <a:lnTo>
                  <a:pt x="13195" y="405980"/>
                </a:lnTo>
                <a:lnTo>
                  <a:pt x="47688" y="424522"/>
                </a:lnTo>
                <a:lnTo>
                  <a:pt x="95796" y="435864"/>
                </a:lnTo>
                <a:lnTo>
                  <a:pt x="149872" y="439712"/>
                </a:lnTo>
                <a:lnTo>
                  <a:pt x="203974" y="435864"/>
                </a:lnTo>
                <a:lnTo>
                  <a:pt x="252145" y="424522"/>
                </a:lnTo>
                <a:lnTo>
                  <a:pt x="286791" y="405980"/>
                </a:lnTo>
                <a:lnTo>
                  <a:pt x="300316" y="380530"/>
                </a:lnTo>
                <a:close/>
              </a:path>
            </a:pathLst>
          </a:custGeom>
          <a:solidFill>
            <a:srgbClr val="3E8523"/>
          </a:solidFill>
        </p:spPr>
        <p:txBody>
          <a:bodyPr wrap="square" lIns="0" tIns="0" rIns="0" bIns="0" rtlCol="0"/>
          <a:lstStyle/>
          <a:p>
            <a:endParaRPr/>
          </a:p>
        </p:txBody>
      </p:sp>
      <p:sp>
        <p:nvSpPr>
          <p:cNvPr id="39" name="object 39"/>
          <p:cNvSpPr txBox="1"/>
          <p:nvPr/>
        </p:nvSpPr>
        <p:spPr>
          <a:xfrm>
            <a:off x="6446495" y="5516834"/>
            <a:ext cx="712470" cy="635000"/>
          </a:xfrm>
          <a:prstGeom prst="rect">
            <a:avLst/>
          </a:prstGeom>
        </p:spPr>
        <p:txBody>
          <a:bodyPr vert="horz" wrap="square" lIns="0" tIns="12065" rIns="0" bIns="0" rtlCol="0">
            <a:spAutoFit/>
          </a:bodyPr>
          <a:lstStyle/>
          <a:p>
            <a:pPr marL="12700" marR="5080" indent="161290">
              <a:lnSpc>
                <a:spcPct val="100000"/>
              </a:lnSpc>
              <a:spcBef>
                <a:spcPts val="95"/>
              </a:spcBef>
            </a:pPr>
            <a:r>
              <a:rPr sz="2000" spc="20" dirty="0">
                <a:solidFill>
                  <a:srgbClr val="FFFFFF"/>
                </a:solidFill>
                <a:latin typeface="Trebuchet MS"/>
                <a:cs typeface="Trebuchet MS"/>
              </a:rPr>
              <a:t>IoT </a:t>
            </a:r>
            <a:r>
              <a:rPr sz="2000" spc="25" dirty="0">
                <a:solidFill>
                  <a:srgbClr val="FFFFFF"/>
                </a:solidFill>
                <a:latin typeface="Trebuchet MS"/>
                <a:cs typeface="Trebuchet MS"/>
              </a:rPr>
              <a:t> </a:t>
            </a:r>
            <a:r>
              <a:rPr sz="2000" spc="-30" dirty="0">
                <a:solidFill>
                  <a:srgbClr val="FFFFFF"/>
                </a:solidFill>
                <a:latin typeface="Trebuchet MS"/>
                <a:cs typeface="Trebuchet MS"/>
              </a:rPr>
              <a:t>t</a:t>
            </a:r>
            <a:r>
              <a:rPr sz="2000" spc="75" dirty="0">
                <a:solidFill>
                  <a:srgbClr val="FFFFFF"/>
                </a:solidFill>
                <a:latin typeface="Trebuchet MS"/>
                <a:cs typeface="Trebuchet MS"/>
              </a:rPr>
              <a:t>o</a:t>
            </a:r>
            <a:r>
              <a:rPr sz="2000" spc="70" dirty="0">
                <a:solidFill>
                  <a:srgbClr val="FFFFFF"/>
                </a:solidFill>
                <a:latin typeface="Trebuchet MS"/>
                <a:cs typeface="Trebuchet MS"/>
              </a:rPr>
              <a:t>p</a:t>
            </a:r>
            <a:r>
              <a:rPr sz="2000" spc="-65" dirty="0">
                <a:solidFill>
                  <a:srgbClr val="FFFFFF"/>
                </a:solidFill>
                <a:latin typeface="Trebuchet MS"/>
                <a:cs typeface="Trebuchet MS"/>
              </a:rPr>
              <a:t>ic</a:t>
            </a:r>
            <a:r>
              <a:rPr sz="2000" spc="50" dirty="0">
                <a:solidFill>
                  <a:srgbClr val="FFFFFF"/>
                </a:solidFill>
                <a:latin typeface="Trebuchet MS"/>
                <a:cs typeface="Trebuchet MS"/>
              </a:rPr>
              <a:t>s</a:t>
            </a:r>
            <a:endParaRPr sz="2000">
              <a:latin typeface="Trebuchet MS"/>
              <a:cs typeface="Trebuchet MS"/>
            </a:endParaRPr>
          </a:p>
        </p:txBody>
      </p:sp>
      <p:grpSp>
        <p:nvGrpSpPr>
          <p:cNvPr id="40" name="object 40"/>
          <p:cNvGrpSpPr/>
          <p:nvPr/>
        </p:nvGrpSpPr>
        <p:grpSpPr>
          <a:xfrm>
            <a:off x="227838" y="4895088"/>
            <a:ext cx="5819140" cy="1659889"/>
            <a:chOff x="227838" y="4895088"/>
            <a:chExt cx="5819140" cy="1659889"/>
          </a:xfrm>
        </p:grpSpPr>
        <p:pic>
          <p:nvPicPr>
            <p:cNvPr id="41" name="object 41"/>
            <p:cNvPicPr/>
            <p:nvPr/>
          </p:nvPicPr>
          <p:blipFill>
            <a:blip r:embed="rId6" cstate="print"/>
            <a:stretch>
              <a:fillRect/>
            </a:stretch>
          </p:blipFill>
          <p:spPr>
            <a:xfrm>
              <a:off x="254508" y="4898136"/>
              <a:ext cx="4363211" cy="1597913"/>
            </a:xfrm>
            <a:prstGeom prst="rect">
              <a:avLst/>
            </a:prstGeom>
          </p:spPr>
        </p:pic>
        <p:pic>
          <p:nvPicPr>
            <p:cNvPr id="42" name="object 42"/>
            <p:cNvPicPr/>
            <p:nvPr/>
          </p:nvPicPr>
          <p:blipFill>
            <a:blip r:embed="rId7" cstate="print"/>
            <a:stretch>
              <a:fillRect/>
            </a:stretch>
          </p:blipFill>
          <p:spPr>
            <a:xfrm>
              <a:off x="227838" y="4895088"/>
              <a:ext cx="5818631" cy="1659635"/>
            </a:xfrm>
            <a:prstGeom prst="rect">
              <a:avLst/>
            </a:prstGeom>
          </p:spPr>
        </p:pic>
        <p:sp>
          <p:nvSpPr>
            <p:cNvPr id="43" name="object 43"/>
            <p:cNvSpPr/>
            <p:nvPr/>
          </p:nvSpPr>
          <p:spPr>
            <a:xfrm>
              <a:off x="314706" y="4938522"/>
              <a:ext cx="4243070" cy="1477645"/>
            </a:xfrm>
            <a:custGeom>
              <a:avLst/>
              <a:gdLst/>
              <a:ahLst/>
              <a:cxnLst/>
              <a:rect l="l" t="t" r="r" b="b"/>
              <a:pathLst>
                <a:path w="4243070" h="1477645">
                  <a:moveTo>
                    <a:pt x="4242816" y="0"/>
                  </a:moveTo>
                  <a:lnTo>
                    <a:pt x="0" y="0"/>
                  </a:lnTo>
                  <a:lnTo>
                    <a:pt x="0" y="1477518"/>
                  </a:lnTo>
                  <a:lnTo>
                    <a:pt x="4242816" y="1477518"/>
                  </a:lnTo>
                  <a:lnTo>
                    <a:pt x="4242816" y="0"/>
                  </a:lnTo>
                  <a:close/>
                </a:path>
              </a:pathLst>
            </a:custGeom>
            <a:solidFill>
              <a:srgbClr val="007CBB"/>
            </a:solidFill>
          </p:spPr>
          <p:txBody>
            <a:bodyPr wrap="square" lIns="0" tIns="0" rIns="0" bIns="0" rtlCol="0"/>
            <a:lstStyle/>
            <a:p>
              <a:endParaRPr/>
            </a:p>
          </p:txBody>
        </p:sp>
        <p:sp>
          <p:nvSpPr>
            <p:cNvPr id="44" name="object 44"/>
            <p:cNvSpPr/>
            <p:nvPr/>
          </p:nvSpPr>
          <p:spPr>
            <a:xfrm>
              <a:off x="314706" y="4938522"/>
              <a:ext cx="4243070" cy="1477645"/>
            </a:xfrm>
            <a:custGeom>
              <a:avLst/>
              <a:gdLst/>
              <a:ahLst/>
              <a:cxnLst/>
              <a:rect l="l" t="t" r="r" b="b"/>
              <a:pathLst>
                <a:path w="4243070" h="1477645">
                  <a:moveTo>
                    <a:pt x="0" y="0"/>
                  </a:moveTo>
                  <a:lnTo>
                    <a:pt x="4242816" y="0"/>
                  </a:lnTo>
                  <a:lnTo>
                    <a:pt x="4242816" y="1477518"/>
                  </a:lnTo>
                  <a:lnTo>
                    <a:pt x="0" y="1477518"/>
                  </a:lnTo>
                  <a:lnTo>
                    <a:pt x="0" y="0"/>
                  </a:lnTo>
                  <a:close/>
                </a:path>
              </a:pathLst>
            </a:custGeom>
            <a:ln w="38100">
              <a:solidFill>
                <a:srgbClr val="FFFFFF"/>
              </a:solidFill>
            </a:ln>
          </p:spPr>
          <p:txBody>
            <a:bodyPr wrap="square" lIns="0" tIns="0" rIns="0" bIns="0" rtlCol="0"/>
            <a:lstStyle/>
            <a:p>
              <a:endParaRPr/>
            </a:p>
          </p:txBody>
        </p:sp>
      </p:grpSp>
      <p:sp>
        <p:nvSpPr>
          <p:cNvPr id="45" name="object 45"/>
          <p:cNvSpPr txBox="1"/>
          <p:nvPr/>
        </p:nvSpPr>
        <p:spPr>
          <a:xfrm>
            <a:off x="314706" y="4938521"/>
            <a:ext cx="4243070" cy="1477645"/>
          </a:xfrm>
          <a:prstGeom prst="rect">
            <a:avLst/>
          </a:prstGeom>
        </p:spPr>
        <p:txBody>
          <a:bodyPr vert="horz" wrap="square" lIns="0" tIns="19050" rIns="0" bIns="0" rtlCol="0">
            <a:spAutoFit/>
          </a:bodyPr>
          <a:lstStyle/>
          <a:p>
            <a:pPr marL="365125" marR="318135" indent="-273685">
              <a:lnSpc>
                <a:spcPct val="100000"/>
              </a:lnSpc>
              <a:spcBef>
                <a:spcPts val="150"/>
              </a:spcBef>
            </a:pPr>
            <a:r>
              <a:rPr sz="1800" spc="-10" dirty="0">
                <a:solidFill>
                  <a:srgbClr val="FFFFFF"/>
                </a:solidFill>
                <a:latin typeface="Courier New"/>
                <a:cs typeface="Courier New"/>
              </a:rPr>
              <a:t>await iotdata.publish({ </a:t>
            </a:r>
            <a:r>
              <a:rPr sz="1800" spc="-5" dirty="0">
                <a:solidFill>
                  <a:srgbClr val="FFFFFF"/>
                </a:solidFill>
                <a:latin typeface="Courier New"/>
                <a:cs typeface="Courier New"/>
              </a:rPr>
              <a:t> </a:t>
            </a:r>
            <a:r>
              <a:rPr sz="1800" spc="-10" dirty="0">
                <a:solidFill>
                  <a:srgbClr val="FFFFFF"/>
                </a:solidFill>
                <a:latin typeface="Courier New"/>
                <a:cs typeface="Courier New"/>
              </a:rPr>
              <a:t>topic: "theme-park-rides", </a:t>
            </a:r>
            <a:r>
              <a:rPr sz="1800" spc="-1070" dirty="0">
                <a:solidFill>
                  <a:srgbClr val="FFFFFF"/>
                </a:solidFill>
                <a:latin typeface="Courier New"/>
                <a:cs typeface="Courier New"/>
              </a:rPr>
              <a:t> </a:t>
            </a:r>
            <a:r>
              <a:rPr sz="1800" spc="-10" dirty="0">
                <a:solidFill>
                  <a:srgbClr val="FFFFFF"/>
                </a:solidFill>
                <a:latin typeface="Courier New"/>
                <a:cs typeface="Courier New"/>
              </a:rPr>
              <a:t>qos:</a:t>
            </a:r>
            <a:r>
              <a:rPr sz="1800" spc="-15" dirty="0">
                <a:solidFill>
                  <a:srgbClr val="FFFFFF"/>
                </a:solidFill>
                <a:latin typeface="Courier New"/>
                <a:cs typeface="Courier New"/>
              </a:rPr>
              <a:t> </a:t>
            </a:r>
            <a:r>
              <a:rPr sz="1800" spc="-10" dirty="0">
                <a:solidFill>
                  <a:srgbClr val="FFFFFF"/>
                </a:solidFill>
                <a:latin typeface="Courier New"/>
                <a:cs typeface="Courier New"/>
              </a:rPr>
              <a:t>0,</a:t>
            </a:r>
            <a:endParaRPr sz="1800">
              <a:latin typeface="Courier New"/>
              <a:cs typeface="Courier New"/>
            </a:endParaRPr>
          </a:p>
          <a:p>
            <a:pPr marL="365125">
              <a:lnSpc>
                <a:spcPct val="100000"/>
              </a:lnSpc>
            </a:pPr>
            <a:r>
              <a:rPr sz="1800" spc="-10" dirty="0">
                <a:solidFill>
                  <a:srgbClr val="FFFFFF"/>
                </a:solidFill>
                <a:latin typeface="Courier New"/>
                <a:cs typeface="Courier New"/>
              </a:rPr>
              <a:t>payload:</a:t>
            </a:r>
            <a:r>
              <a:rPr sz="1800" spc="-60" dirty="0">
                <a:solidFill>
                  <a:srgbClr val="FFFFFF"/>
                </a:solidFill>
                <a:latin typeface="Courier New"/>
                <a:cs typeface="Courier New"/>
              </a:rPr>
              <a:t> </a:t>
            </a:r>
            <a:r>
              <a:rPr sz="1800" spc="-10" dirty="0">
                <a:solidFill>
                  <a:srgbClr val="FFFFFF"/>
                </a:solidFill>
                <a:latin typeface="Courier New"/>
                <a:cs typeface="Courier New"/>
              </a:rPr>
              <a:t>message</a:t>
            </a:r>
            <a:endParaRPr sz="1800">
              <a:latin typeface="Courier New"/>
              <a:cs typeface="Courier New"/>
            </a:endParaRPr>
          </a:p>
          <a:p>
            <a:pPr marL="91440">
              <a:lnSpc>
                <a:spcPct val="100000"/>
              </a:lnSpc>
            </a:pPr>
            <a:r>
              <a:rPr sz="1800" spc="-10" dirty="0">
                <a:solidFill>
                  <a:srgbClr val="FFFFFF"/>
                </a:solidFill>
                <a:latin typeface="Courier New"/>
                <a:cs typeface="Courier New"/>
              </a:rPr>
              <a:t>}).promise()</a:t>
            </a:r>
            <a:endParaRPr sz="1800">
              <a:latin typeface="Courier New"/>
              <a:cs typeface="Courier New"/>
            </a:endParaRPr>
          </a:p>
        </p:txBody>
      </p:sp>
      <p:grpSp>
        <p:nvGrpSpPr>
          <p:cNvPr id="46" name="object 46"/>
          <p:cNvGrpSpPr/>
          <p:nvPr/>
        </p:nvGrpSpPr>
        <p:grpSpPr>
          <a:xfrm>
            <a:off x="8958071" y="4895088"/>
            <a:ext cx="5672455" cy="2208530"/>
            <a:chOff x="8958071" y="4895088"/>
            <a:chExt cx="5672455" cy="2208530"/>
          </a:xfrm>
        </p:grpSpPr>
        <p:pic>
          <p:nvPicPr>
            <p:cNvPr id="47" name="object 47"/>
            <p:cNvPicPr/>
            <p:nvPr/>
          </p:nvPicPr>
          <p:blipFill>
            <a:blip r:embed="rId8" cstate="print"/>
            <a:stretch>
              <a:fillRect/>
            </a:stretch>
          </p:blipFill>
          <p:spPr>
            <a:xfrm>
              <a:off x="8984741" y="4898135"/>
              <a:ext cx="5481065" cy="2151887"/>
            </a:xfrm>
            <a:prstGeom prst="rect">
              <a:avLst/>
            </a:prstGeom>
          </p:spPr>
        </p:pic>
        <p:pic>
          <p:nvPicPr>
            <p:cNvPr id="48" name="object 48"/>
            <p:cNvPicPr/>
            <p:nvPr/>
          </p:nvPicPr>
          <p:blipFill>
            <a:blip r:embed="rId9" cstate="print"/>
            <a:stretch>
              <a:fillRect/>
            </a:stretch>
          </p:blipFill>
          <p:spPr>
            <a:xfrm>
              <a:off x="8958071" y="4895088"/>
              <a:ext cx="5672328" cy="2208275"/>
            </a:xfrm>
            <a:prstGeom prst="rect">
              <a:avLst/>
            </a:prstGeom>
          </p:spPr>
        </p:pic>
        <p:sp>
          <p:nvSpPr>
            <p:cNvPr id="49" name="object 49"/>
            <p:cNvSpPr/>
            <p:nvPr/>
          </p:nvSpPr>
          <p:spPr>
            <a:xfrm>
              <a:off x="9044939" y="4938521"/>
              <a:ext cx="5360670" cy="2032000"/>
            </a:xfrm>
            <a:custGeom>
              <a:avLst/>
              <a:gdLst/>
              <a:ahLst/>
              <a:cxnLst/>
              <a:rect l="l" t="t" r="r" b="b"/>
              <a:pathLst>
                <a:path w="5360669" h="2032000">
                  <a:moveTo>
                    <a:pt x="5360670" y="0"/>
                  </a:moveTo>
                  <a:lnTo>
                    <a:pt x="0" y="0"/>
                  </a:lnTo>
                  <a:lnTo>
                    <a:pt x="0" y="2031492"/>
                  </a:lnTo>
                  <a:lnTo>
                    <a:pt x="5360670" y="2031492"/>
                  </a:lnTo>
                  <a:lnTo>
                    <a:pt x="5360670" y="0"/>
                  </a:lnTo>
                  <a:close/>
                </a:path>
              </a:pathLst>
            </a:custGeom>
            <a:solidFill>
              <a:srgbClr val="1D8800"/>
            </a:solidFill>
          </p:spPr>
          <p:txBody>
            <a:bodyPr wrap="square" lIns="0" tIns="0" rIns="0" bIns="0" rtlCol="0"/>
            <a:lstStyle/>
            <a:p>
              <a:endParaRPr/>
            </a:p>
          </p:txBody>
        </p:sp>
        <p:sp>
          <p:nvSpPr>
            <p:cNvPr id="50" name="object 50"/>
            <p:cNvSpPr/>
            <p:nvPr/>
          </p:nvSpPr>
          <p:spPr>
            <a:xfrm>
              <a:off x="9044939" y="4938521"/>
              <a:ext cx="5360670" cy="2032000"/>
            </a:xfrm>
            <a:custGeom>
              <a:avLst/>
              <a:gdLst/>
              <a:ahLst/>
              <a:cxnLst/>
              <a:rect l="l" t="t" r="r" b="b"/>
              <a:pathLst>
                <a:path w="5360669" h="2032000">
                  <a:moveTo>
                    <a:pt x="0" y="0"/>
                  </a:moveTo>
                  <a:lnTo>
                    <a:pt x="5360670" y="0"/>
                  </a:lnTo>
                  <a:lnTo>
                    <a:pt x="5360670" y="2031492"/>
                  </a:lnTo>
                  <a:lnTo>
                    <a:pt x="0" y="2031492"/>
                  </a:lnTo>
                  <a:lnTo>
                    <a:pt x="0" y="0"/>
                  </a:lnTo>
                  <a:close/>
                </a:path>
              </a:pathLst>
            </a:custGeom>
            <a:ln w="38100">
              <a:solidFill>
                <a:srgbClr val="FFFFFF"/>
              </a:solidFill>
            </a:ln>
          </p:spPr>
          <p:txBody>
            <a:bodyPr wrap="square" lIns="0" tIns="0" rIns="0" bIns="0" rtlCol="0"/>
            <a:lstStyle/>
            <a:p>
              <a:endParaRPr/>
            </a:p>
          </p:txBody>
        </p:sp>
      </p:grpSp>
      <p:sp>
        <p:nvSpPr>
          <p:cNvPr id="51" name="object 51"/>
          <p:cNvSpPr txBox="1"/>
          <p:nvPr/>
        </p:nvSpPr>
        <p:spPr>
          <a:xfrm>
            <a:off x="9044940" y="4938521"/>
            <a:ext cx="5360670" cy="2032000"/>
          </a:xfrm>
          <a:prstGeom prst="rect">
            <a:avLst/>
          </a:prstGeom>
        </p:spPr>
        <p:txBody>
          <a:bodyPr vert="horz" wrap="square" lIns="0" tIns="19050" rIns="0" bIns="0" rtlCol="0">
            <a:spAutoFit/>
          </a:bodyPr>
          <a:lstStyle/>
          <a:p>
            <a:pPr marL="90805" marR="891540" indent="135890">
              <a:lnSpc>
                <a:spcPct val="100000"/>
              </a:lnSpc>
              <a:spcBef>
                <a:spcPts val="150"/>
              </a:spcBef>
            </a:pPr>
            <a:r>
              <a:rPr sz="1800" spc="-5" dirty="0">
                <a:solidFill>
                  <a:srgbClr val="FFFFFF"/>
                </a:solidFill>
                <a:latin typeface="Courier New"/>
                <a:cs typeface="Courier New"/>
              </a:rPr>
              <a:t>// </a:t>
            </a:r>
            <a:r>
              <a:rPr sz="1800" dirty="0">
                <a:solidFill>
                  <a:srgbClr val="FFFFFF"/>
                </a:solidFill>
                <a:latin typeface="Courier New"/>
                <a:cs typeface="Courier New"/>
              </a:rPr>
              <a:t>A </a:t>
            </a:r>
            <a:r>
              <a:rPr sz="1800" spc="-10" dirty="0">
                <a:solidFill>
                  <a:srgbClr val="FFFFFF"/>
                </a:solidFill>
                <a:latin typeface="Courier New"/>
                <a:cs typeface="Courier New"/>
              </a:rPr>
              <a:t>message has arrived </a:t>
            </a:r>
            <a:r>
              <a:rPr sz="1800" spc="-5" dirty="0">
                <a:solidFill>
                  <a:srgbClr val="FFFFFF"/>
                </a:solidFill>
                <a:latin typeface="Courier New"/>
                <a:cs typeface="Courier New"/>
              </a:rPr>
              <a:t> </a:t>
            </a:r>
            <a:r>
              <a:rPr sz="1800" spc="-10" dirty="0">
                <a:solidFill>
                  <a:srgbClr val="FFFFFF"/>
                </a:solidFill>
                <a:latin typeface="Courier New"/>
                <a:cs typeface="Courier New"/>
              </a:rPr>
              <a:t>mqttClient.on('message', (topic, </a:t>
            </a:r>
            <a:r>
              <a:rPr sz="1800" spc="-1070" dirty="0">
                <a:solidFill>
                  <a:srgbClr val="FFFFFF"/>
                </a:solidFill>
                <a:latin typeface="Courier New"/>
                <a:cs typeface="Courier New"/>
              </a:rPr>
              <a:t> </a:t>
            </a:r>
            <a:r>
              <a:rPr sz="1800" spc="-10" dirty="0">
                <a:solidFill>
                  <a:srgbClr val="FFFFFF"/>
                </a:solidFill>
                <a:latin typeface="Courier New"/>
                <a:cs typeface="Courier New"/>
              </a:rPr>
              <a:t>payload)</a:t>
            </a:r>
            <a:r>
              <a:rPr sz="1800" spc="-20" dirty="0">
                <a:solidFill>
                  <a:srgbClr val="FFFFFF"/>
                </a:solidFill>
                <a:latin typeface="Courier New"/>
                <a:cs typeface="Courier New"/>
              </a:rPr>
              <a:t> </a:t>
            </a:r>
            <a:r>
              <a:rPr sz="1800" spc="-5" dirty="0">
                <a:solidFill>
                  <a:srgbClr val="FFFFFF"/>
                </a:solidFill>
                <a:latin typeface="Courier New"/>
                <a:cs typeface="Courier New"/>
              </a:rPr>
              <a:t>=&gt;</a:t>
            </a:r>
            <a:r>
              <a:rPr sz="1800" spc="-15" dirty="0">
                <a:solidFill>
                  <a:srgbClr val="FFFFFF"/>
                </a:solidFill>
                <a:latin typeface="Courier New"/>
                <a:cs typeface="Courier New"/>
              </a:rPr>
              <a:t> </a:t>
            </a:r>
            <a:r>
              <a:rPr sz="1800" dirty="0">
                <a:solidFill>
                  <a:srgbClr val="FFFFFF"/>
                </a:solidFill>
                <a:latin typeface="Courier New"/>
                <a:cs typeface="Courier New"/>
              </a:rPr>
              <a:t>{</a:t>
            </a:r>
            <a:endParaRPr sz="1800">
              <a:latin typeface="Courier New"/>
              <a:cs typeface="Courier New"/>
            </a:endParaRPr>
          </a:p>
          <a:p>
            <a:pPr marL="364490">
              <a:lnSpc>
                <a:spcPct val="100000"/>
              </a:lnSpc>
            </a:pPr>
            <a:r>
              <a:rPr sz="1800" spc="-5" dirty="0">
                <a:solidFill>
                  <a:srgbClr val="FFFFFF"/>
                </a:solidFill>
                <a:latin typeface="Courier New"/>
                <a:cs typeface="Courier New"/>
              </a:rPr>
              <a:t>if</a:t>
            </a:r>
            <a:r>
              <a:rPr sz="1800" spc="-30" dirty="0">
                <a:solidFill>
                  <a:srgbClr val="FFFFFF"/>
                </a:solidFill>
                <a:latin typeface="Courier New"/>
                <a:cs typeface="Courier New"/>
              </a:rPr>
              <a:t> </a:t>
            </a:r>
            <a:r>
              <a:rPr sz="1800" spc="-10" dirty="0">
                <a:solidFill>
                  <a:srgbClr val="FFFFFF"/>
                </a:solidFill>
                <a:latin typeface="Courier New"/>
                <a:cs typeface="Courier New"/>
              </a:rPr>
              <a:t>(topic</a:t>
            </a:r>
            <a:r>
              <a:rPr sz="1800" spc="-20" dirty="0">
                <a:solidFill>
                  <a:srgbClr val="FFFFFF"/>
                </a:solidFill>
                <a:latin typeface="Courier New"/>
                <a:cs typeface="Courier New"/>
              </a:rPr>
              <a:t> </a:t>
            </a:r>
            <a:r>
              <a:rPr sz="1800" spc="-10" dirty="0">
                <a:solidFill>
                  <a:srgbClr val="FFFFFF"/>
                </a:solidFill>
                <a:latin typeface="Courier New"/>
                <a:cs typeface="Courier New"/>
              </a:rPr>
              <a:t>===</a:t>
            </a:r>
            <a:r>
              <a:rPr sz="1800" spc="-25" dirty="0">
                <a:solidFill>
                  <a:srgbClr val="FFFFFF"/>
                </a:solidFill>
                <a:latin typeface="Courier New"/>
                <a:cs typeface="Courier New"/>
              </a:rPr>
              <a:t> </a:t>
            </a:r>
            <a:r>
              <a:rPr sz="1800" spc="-10" dirty="0">
                <a:solidFill>
                  <a:srgbClr val="FFFFFF"/>
                </a:solidFill>
                <a:latin typeface="Courier New"/>
                <a:cs typeface="Courier New"/>
              </a:rPr>
              <a:t>"theme-park-rides")</a:t>
            </a:r>
            <a:r>
              <a:rPr sz="1800" spc="-25" dirty="0">
                <a:solidFill>
                  <a:srgbClr val="FFFFFF"/>
                </a:solidFill>
                <a:latin typeface="Courier New"/>
                <a:cs typeface="Courier New"/>
              </a:rPr>
              <a:t> </a:t>
            </a:r>
            <a:r>
              <a:rPr sz="1800" dirty="0">
                <a:solidFill>
                  <a:srgbClr val="FFFFFF"/>
                </a:solidFill>
                <a:latin typeface="Courier New"/>
                <a:cs typeface="Courier New"/>
              </a:rPr>
              <a:t>{</a:t>
            </a:r>
            <a:endParaRPr sz="1800">
              <a:latin typeface="Courier New"/>
              <a:cs typeface="Courier New"/>
            </a:endParaRPr>
          </a:p>
          <a:p>
            <a:pPr marL="637540">
              <a:lnSpc>
                <a:spcPct val="100000"/>
              </a:lnSpc>
            </a:pPr>
            <a:r>
              <a:rPr sz="1800" spc="-5" dirty="0">
                <a:solidFill>
                  <a:srgbClr val="FFFFFF"/>
                </a:solidFill>
                <a:latin typeface="Courier New"/>
                <a:cs typeface="Courier New"/>
              </a:rPr>
              <a:t>//</a:t>
            </a:r>
            <a:r>
              <a:rPr sz="1800" spc="-30" dirty="0">
                <a:solidFill>
                  <a:srgbClr val="FFFFFF"/>
                </a:solidFill>
                <a:latin typeface="Courier New"/>
                <a:cs typeface="Courier New"/>
              </a:rPr>
              <a:t> </a:t>
            </a:r>
            <a:r>
              <a:rPr sz="1800" spc="-10" dirty="0">
                <a:solidFill>
                  <a:srgbClr val="FFFFFF"/>
                </a:solidFill>
                <a:latin typeface="Courier New"/>
                <a:cs typeface="Courier New"/>
              </a:rPr>
              <a:t>Save/process</a:t>
            </a:r>
            <a:r>
              <a:rPr sz="1800" spc="-30" dirty="0">
                <a:solidFill>
                  <a:srgbClr val="FFFFFF"/>
                </a:solidFill>
                <a:latin typeface="Courier New"/>
                <a:cs typeface="Courier New"/>
              </a:rPr>
              <a:t> </a:t>
            </a:r>
            <a:r>
              <a:rPr sz="1800" spc="-10" dirty="0">
                <a:solidFill>
                  <a:srgbClr val="FFFFFF"/>
                </a:solidFill>
                <a:latin typeface="Courier New"/>
                <a:cs typeface="Courier New"/>
              </a:rPr>
              <a:t>ride</a:t>
            </a:r>
            <a:r>
              <a:rPr sz="1800" spc="-35" dirty="0">
                <a:solidFill>
                  <a:srgbClr val="FFFFFF"/>
                </a:solidFill>
                <a:latin typeface="Courier New"/>
                <a:cs typeface="Courier New"/>
              </a:rPr>
              <a:t> </a:t>
            </a:r>
            <a:r>
              <a:rPr sz="1800" spc="-10" dirty="0">
                <a:solidFill>
                  <a:srgbClr val="FFFFFF"/>
                </a:solidFill>
                <a:latin typeface="Courier New"/>
                <a:cs typeface="Courier New"/>
              </a:rPr>
              <a:t>times</a:t>
            </a:r>
            <a:endParaRPr sz="1800">
              <a:latin typeface="Courier New"/>
              <a:cs typeface="Courier New"/>
            </a:endParaRPr>
          </a:p>
          <a:p>
            <a:pPr marL="364490">
              <a:lnSpc>
                <a:spcPct val="100000"/>
              </a:lnSpc>
            </a:pPr>
            <a:r>
              <a:rPr sz="1800" dirty="0">
                <a:solidFill>
                  <a:srgbClr val="FFFFFF"/>
                </a:solidFill>
                <a:latin typeface="Courier New"/>
                <a:cs typeface="Courier New"/>
              </a:rPr>
              <a:t>}</a:t>
            </a:r>
            <a:endParaRPr sz="1800">
              <a:latin typeface="Courier New"/>
              <a:cs typeface="Courier New"/>
            </a:endParaRPr>
          </a:p>
          <a:p>
            <a:pPr marL="90805">
              <a:lnSpc>
                <a:spcPct val="100000"/>
              </a:lnSpc>
            </a:pPr>
            <a:r>
              <a:rPr sz="1800" spc="-10" dirty="0">
                <a:solidFill>
                  <a:srgbClr val="FFFFFF"/>
                </a:solidFill>
                <a:latin typeface="Courier New"/>
                <a:cs typeface="Courier New"/>
              </a:rPr>
              <a:t>})</a:t>
            </a:r>
            <a:endParaRPr sz="1800">
              <a:latin typeface="Courier New"/>
              <a:cs typeface="Courier New"/>
            </a:endParaRPr>
          </a:p>
        </p:txBody>
      </p:sp>
      <p:grpSp>
        <p:nvGrpSpPr>
          <p:cNvPr id="52" name="object 52"/>
          <p:cNvGrpSpPr/>
          <p:nvPr/>
        </p:nvGrpSpPr>
        <p:grpSpPr>
          <a:xfrm>
            <a:off x="4725924" y="5580126"/>
            <a:ext cx="1503680" cy="235585"/>
            <a:chOff x="4725924" y="5580126"/>
            <a:chExt cx="1503680" cy="235585"/>
          </a:xfrm>
        </p:grpSpPr>
        <p:pic>
          <p:nvPicPr>
            <p:cNvPr id="53" name="object 53"/>
            <p:cNvPicPr/>
            <p:nvPr/>
          </p:nvPicPr>
          <p:blipFill>
            <a:blip r:embed="rId10" cstate="print"/>
            <a:stretch>
              <a:fillRect/>
            </a:stretch>
          </p:blipFill>
          <p:spPr>
            <a:xfrm>
              <a:off x="4725924" y="5580126"/>
              <a:ext cx="1503425" cy="235457"/>
            </a:xfrm>
            <a:prstGeom prst="rect">
              <a:avLst/>
            </a:prstGeom>
          </p:spPr>
        </p:pic>
        <p:sp>
          <p:nvSpPr>
            <p:cNvPr id="54" name="object 54"/>
            <p:cNvSpPr/>
            <p:nvPr/>
          </p:nvSpPr>
          <p:spPr>
            <a:xfrm>
              <a:off x="4767453" y="5678043"/>
              <a:ext cx="1280795" cy="0"/>
            </a:xfrm>
            <a:custGeom>
              <a:avLst/>
              <a:gdLst/>
              <a:ahLst/>
              <a:cxnLst/>
              <a:rect l="l" t="t" r="r" b="b"/>
              <a:pathLst>
                <a:path w="1280795">
                  <a:moveTo>
                    <a:pt x="0" y="0"/>
                  </a:moveTo>
                  <a:lnTo>
                    <a:pt x="1280617" y="0"/>
                  </a:lnTo>
                </a:path>
              </a:pathLst>
            </a:custGeom>
            <a:ln w="25146">
              <a:solidFill>
                <a:srgbClr val="FF9900"/>
              </a:solidFill>
            </a:ln>
          </p:spPr>
          <p:txBody>
            <a:bodyPr wrap="square" lIns="0" tIns="0" rIns="0" bIns="0" rtlCol="0"/>
            <a:lstStyle/>
            <a:p>
              <a:endParaRPr/>
            </a:p>
          </p:txBody>
        </p:sp>
        <p:sp>
          <p:nvSpPr>
            <p:cNvPr id="55" name="object 55"/>
            <p:cNvSpPr/>
            <p:nvPr/>
          </p:nvSpPr>
          <p:spPr>
            <a:xfrm>
              <a:off x="6035372" y="5639940"/>
              <a:ext cx="76200" cy="76200"/>
            </a:xfrm>
            <a:custGeom>
              <a:avLst/>
              <a:gdLst/>
              <a:ahLst/>
              <a:cxnLst/>
              <a:rect l="l" t="t" r="r" b="b"/>
              <a:pathLst>
                <a:path w="76200" h="76200">
                  <a:moveTo>
                    <a:pt x="0" y="0"/>
                  </a:moveTo>
                  <a:lnTo>
                    <a:pt x="0" y="76200"/>
                  </a:lnTo>
                  <a:lnTo>
                    <a:pt x="76200" y="38100"/>
                  </a:lnTo>
                  <a:lnTo>
                    <a:pt x="0" y="0"/>
                  </a:lnTo>
                  <a:close/>
                </a:path>
              </a:pathLst>
            </a:custGeom>
            <a:solidFill>
              <a:srgbClr val="FF9900"/>
            </a:solidFill>
          </p:spPr>
          <p:txBody>
            <a:bodyPr wrap="square" lIns="0" tIns="0" rIns="0" bIns="0" rtlCol="0"/>
            <a:lstStyle/>
            <a:p>
              <a:endParaRPr/>
            </a:p>
          </p:txBody>
        </p:sp>
      </p:grpSp>
      <p:grpSp>
        <p:nvGrpSpPr>
          <p:cNvPr id="56" name="object 56"/>
          <p:cNvGrpSpPr/>
          <p:nvPr/>
        </p:nvGrpSpPr>
        <p:grpSpPr>
          <a:xfrm>
            <a:off x="7431785" y="5580126"/>
            <a:ext cx="1534160" cy="235585"/>
            <a:chOff x="7431785" y="5580126"/>
            <a:chExt cx="1534160" cy="235585"/>
          </a:xfrm>
        </p:grpSpPr>
        <p:pic>
          <p:nvPicPr>
            <p:cNvPr id="57" name="object 57"/>
            <p:cNvPicPr/>
            <p:nvPr/>
          </p:nvPicPr>
          <p:blipFill>
            <a:blip r:embed="rId11" cstate="print"/>
            <a:stretch>
              <a:fillRect/>
            </a:stretch>
          </p:blipFill>
          <p:spPr>
            <a:xfrm>
              <a:off x="7431785" y="5580126"/>
              <a:ext cx="1533905" cy="235457"/>
            </a:xfrm>
            <a:prstGeom prst="rect">
              <a:avLst/>
            </a:prstGeom>
          </p:spPr>
        </p:pic>
        <p:sp>
          <p:nvSpPr>
            <p:cNvPr id="58" name="object 58"/>
            <p:cNvSpPr/>
            <p:nvPr/>
          </p:nvSpPr>
          <p:spPr>
            <a:xfrm>
              <a:off x="7473314" y="5678043"/>
              <a:ext cx="1311275" cy="0"/>
            </a:xfrm>
            <a:custGeom>
              <a:avLst/>
              <a:gdLst/>
              <a:ahLst/>
              <a:cxnLst/>
              <a:rect l="l" t="t" r="r" b="b"/>
              <a:pathLst>
                <a:path w="1311275">
                  <a:moveTo>
                    <a:pt x="0" y="0"/>
                  </a:moveTo>
                  <a:lnTo>
                    <a:pt x="1311249" y="0"/>
                  </a:lnTo>
                </a:path>
              </a:pathLst>
            </a:custGeom>
            <a:ln w="25146">
              <a:solidFill>
                <a:srgbClr val="FF9900"/>
              </a:solidFill>
            </a:ln>
          </p:spPr>
          <p:txBody>
            <a:bodyPr wrap="square" lIns="0" tIns="0" rIns="0" bIns="0" rtlCol="0"/>
            <a:lstStyle/>
            <a:p>
              <a:endParaRPr/>
            </a:p>
          </p:txBody>
        </p:sp>
        <p:sp>
          <p:nvSpPr>
            <p:cNvPr id="59" name="object 59"/>
            <p:cNvSpPr/>
            <p:nvPr/>
          </p:nvSpPr>
          <p:spPr>
            <a:xfrm>
              <a:off x="8771867" y="5639940"/>
              <a:ext cx="76200" cy="76200"/>
            </a:xfrm>
            <a:custGeom>
              <a:avLst/>
              <a:gdLst/>
              <a:ahLst/>
              <a:cxnLst/>
              <a:rect l="l" t="t" r="r" b="b"/>
              <a:pathLst>
                <a:path w="76200" h="76200">
                  <a:moveTo>
                    <a:pt x="0" y="0"/>
                  </a:moveTo>
                  <a:lnTo>
                    <a:pt x="0" y="76200"/>
                  </a:lnTo>
                  <a:lnTo>
                    <a:pt x="76200" y="38100"/>
                  </a:lnTo>
                  <a:lnTo>
                    <a:pt x="0" y="0"/>
                  </a:lnTo>
                  <a:close/>
                </a:path>
              </a:pathLst>
            </a:custGeom>
            <a:solidFill>
              <a:srgbClr val="FF9900"/>
            </a:solidFill>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9260205" cy="604520"/>
          </a:xfrm>
          <a:prstGeom prst="rect">
            <a:avLst/>
          </a:prstGeom>
        </p:spPr>
        <p:txBody>
          <a:bodyPr vert="horz" wrap="square" lIns="0" tIns="12065" rIns="0" bIns="0" rtlCol="0">
            <a:spAutoFit/>
          </a:bodyPr>
          <a:lstStyle/>
          <a:p>
            <a:pPr marL="12700">
              <a:lnSpc>
                <a:spcPct val="100000"/>
              </a:lnSpc>
              <a:spcBef>
                <a:spcPts val="95"/>
              </a:spcBef>
            </a:pPr>
            <a:r>
              <a:rPr sz="3800" b="1" spc="70" dirty="0">
                <a:solidFill>
                  <a:schemeClr val="accent6"/>
                </a:solidFill>
                <a:latin typeface="Trebuchet MS"/>
                <a:cs typeface="Trebuchet MS"/>
              </a:rPr>
              <a:t>Setting</a:t>
            </a:r>
            <a:r>
              <a:rPr sz="3800" b="1" spc="-135" dirty="0">
                <a:solidFill>
                  <a:schemeClr val="accent6"/>
                </a:solidFill>
                <a:latin typeface="Trebuchet MS"/>
                <a:cs typeface="Trebuchet MS"/>
              </a:rPr>
              <a:t> </a:t>
            </a:r>
            <a:r>
              <a:rPr sz="3800" b="1" spc="75" dirty="0">
                <a:solidFill>
                  <a:schemeClr val="accent6"/>
                </a:solidFill>
                <a:latin typeface="Trebuchet MS"/>
                <a:cs typeface="Trebuchet MS"/>
              </a:rPr>
              <a:t>up</a:t>
            </a:r>
            <a:r>
              <a:rPr sz="3800" b="1" spc="-145" dirty="0">
                <a:solidFill>
                  <a:schemeClr val="accent6"/>
                </a:solidFill>
                <a:latin typeface="Trebuchet MS"/>
                <a:cs typeface="Trebuchet MS"/>
              </a:rPr>
              <a:t> </a:t>
            </a:r>
            <a:r>
              <a:rPr sz="3800" b="1" spc="-30" dirty="0">
                <a:solidFill>
                  <a:schemeClr val="accent6"/>
                </a:solidFill>
                <a:latin typeface="Trebuchet MS"/>
                <a:cs typeface="Trebuchet MS"/>
              </a:rPr>
              <a:t>the</a:t>
            </a:r>
            <a:r>
              <a:rPr sz="3800" b="1" spc="-145" dirty="0">
                <a:solidFill>
                  <a:schemeClr val="accent6"/>
                </a:solidFill>
                <a:latin typeface="Trebuchet MS"/>
                <a:cs typeface="Trebuchet MS"/>
              </a:rPr>
              <a:t> </a:t>
            </a:r>
            <a:r>
              <a:rPr sz="3800" b="1" spc="60" dirty="0">
                <a:solidFill>
                  <a:schemeClr val="accent6"/>
                </a:solidFill>
                <a:latin typeface="Trebuchet MS"/>
                <a:cs typeface="Trebuchet MS"/>
              </a:rPr>
              <a:t>IoT</a:t>
            </a:r>
            <a:r>
              <a:rPr sz="3800" b="1" spc="-130" dirty="0">
                <a:solidFill>
                  <a:schemeClr val="accent6"/>
                </a:solidFill>
                <a:latin typeface="Trebuchet MS"/>
                <a:cs typeface="Trebuchet MS"/>
              </a:rPr>
              <a:t> </a:t>
            </a:r>
            <a:r>
              <a:rPr sz="3800" b="1" spc="-30" dirty="0">
                <a:solidFill>
                  <a:schemeClr val="accent6"/>
                </a:solidFill>
                <a:latin typeface="Trebuchet MS"/>
                <a:cs typeface="Trebuchet MS"/>
              </a:rPr>
              <a:t>Core</a:t>
            </a:r>
            <a:r>
              <a:rPr sz="3800" b="1" spc="-135" dirty="0">
                <a:solidFill>
                  <a:schemeClr val="accent6"/>
                </a:solidFill>
                <a:latin typeface="Trebuchet MS"/>
                <a:cs typeface="Trebuchet MS"/>
              </a:rPr>
              <a:t> </a:t>
            </a:r>
            <a:r>
              <a:rPr sz="3800" b="1" spc="-45" dirty="0">
                <a:solidFill>
                  <a:schemeClr val="accent6"/>
                </a:solidFill>
                <a:latin typeface="Trebuchet MS"/>
                <a:cs typeface="Trebuchet MS"/>
              </a:rPr>
              <a:t>resources</a:t>
            </a:r>
            <a:r>
              <a:rPr sz="3800" b="1" spc="-145" dirty="0">
                <a:solidFill>
                  <a:schemeClr val="accent6"/>
                </a:solidFill>
                <a:latin typeface="Trebuchet MS"/>
                <a:cs typeface="Trebuchet MS"/>
              </a:rPr>
              <a:t> </a:t>
            </a:r>
            <a:r>
              <a:rPr sz="3800" b="1" spc="25" dirty="0">
                <a:solidFill>
                  <a:schemeClr val="accent6"/>
                </a:solidFill>
                <a:latin typeface="Trebuchet MS"/>
                <a:cs typeface="Trebuchet MS"/>
              </a:rPr>
              <a:t>in</a:t>
            </a:r>
            <a:r>
              <a:rPr sz="3800" b="1" spc="-150" dirty="0">
                <a:solidFill>
                  <a:schemeClr val="accent6"/>
                </a:solidFill>
                <a:latin typeface="Trebuchet MS"/>
                <a:cs typeface="Trebuchet MS"/>
              </a:rPr>
              <a:t> </a:t>
            </a:r>
            <a:r>
              <a:rPr sz="3800" b="1" spc="280" dirty="0">
                <a:solidFill>
                  <a:schemeClr val="accent6"/>
                </a:solidFill>
                <a:latin typeface="Trebuchet MS"/>
                <a:cs typeface="Trebuchet MS"/>
              </a:rPr>
              <a:t>SAM</a:t>
            </a:r>
            <a:endParaRPr sz="3800" dirty="0">
              <a:solidFill>
                <a:schemeClr val="accent6"/>
              </a:solidFill>
              <a:latin typeface="Trebuchet MS"/>
              <a:cs typeface="Trebuchet MS"/>
            </a:endParaRPr>
          </a:p>
        </p:txBody>
      </p:sp>
      <p:pic>
        <p:nvPicPr>
          <p:cNvPr id="3" name="object 3"/>
          <p:cNvPicPr/>
          <p:nvPr/>
        </p:nvPicPr>
        <p:blipFill>
          <a:blip r:embed="rId2" cstate="print"/>
          <a:stretch>
            <a:fillRect/>
          </a:stretch>
        </p:blipFill>
        <p:spPr>
          <a:xfrm>
            <a:off x="548640" y="1615440"/>
            <a:ext cx="5714237" cy="4818887"/>
          </a:xfrm>
          <a:prstGeom prst="rect">
            <a:avLst/>
          </a:prstGeom>
        </p:spPr>
      </p:pic>
      <p:pic>
        <p:nvPicPr>
          <p:cNvPr id="4" name="object 4"/>
          <p:cNvPicPr/>
          <p:nvPr/>
        </p:nvPicPr>
        <p:blipFill>
          <a:blip r:embed="rId3" cstate="print"/>
          <a:stretch>
            <a:fillRect/>
          </a:stretch>
        </p:blipFill>
        <p:spPr>
          <a:xfrm>
            <a:off x="6659118" y="1615440"/>
            <a:ext cx="7399781" cy="37520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7380" y="184152"/>
            <a:ext cx="8124825" cy="604520"/>
          </a:xfrm>
          <a:prstGeom prst="rect">
            <a:avLst/>
          </a:prstGeom>
        </p:spPr>
        <p:txBody>
          <a:bodyPr vert="horz" wrap="square" lIns="0" tIns="12065" rIns="0" bIns="0" rtlCol="0">
            <a:spAutoFit/>
          </a:bodyPr>
          <a:lstStyle/>
          <a:p>
            <a:pPr marL="12700">
              <a:lnSpc>
                <a:spcPct val="100000"/>
              </a:lnSpc>
              <a:spcBef>
                <a:spcPts val="95"/>
              </a:spcBef>
            </a:pPr>
            <a:r>
              <a:rPr sz="3800" b="1" spc="75" dirty="0">
                <a:solidFill>
                  <a:srgbClr val="FFFFFF"/>
                </a:solidFill>
                <a:latin typeface="Trebuchet MS"/>
                <a:cs typeface="Trebuchet MS"/>
              </a:rPr>
              <a:t>Setting</a:t>
            </a:r>
            <a:r>
              <a:rPr sz="3800" b="1" spc="-140" dirty="0">
                <a:solidFill>
                  <a:srgbClr val="FFFFFF"/>
                </a:solidFill>
                <a:latin typeface="Trebuchet MS"/>
                <a:cs typeface="Trebuchet MS"/>
              </a:rPr>
              <a:t> </a:t>
            </a:r>
            <a:r>
              <a:rPr sz="3800" b="1" spc="75" dirty="0">
                <a:solidFill>
                  <a:srgbClr val="FFFFFF"/>
                </a:solidFill>
                <a:latin typeface="Trebuchet MS"/>
                <a:cs typeface="Trebuchet MS"/>
              </a:rPr>
              <a:t>up</a:t>
            </a:r>
            <a:r>
              <a:rPr sz="3800" b="1" spc="-150" dirty="0">
                <a:solidFill>
                  <a:srgbClr val="FFFFFF"/>
                </a:solidFill>
                <a:latin typeface="Trebuchet MS"/>
                <a:cs typeface="Trebuchet MS"/>
              </a:rPr>
              <a:t> </a:t>
            </a:r>
            <a:r>
              <a:rPr sz="3800" b="1" spc="-30" dirty="0">
                <a:solidFill>
                  <a:srgbClr val="FFFFFF"/>
                </a:solidFill>
                <a:latin typeface="Trebuchet MS"/>
                <a:cs typeface="Trebuchet MS"/>
              </a:rPr>
              <a:t>the</a:t>
            </a:r>
            <a:r>
              <a:rPr sz="3800" b="1" spc="-150" dirty="0">
                <a:solidFill>
                  <a:srgbClr val="FFFFFF"/>
                </a:solidFill>
                <a:latin typeface="Trebuchet MS"/>
                <a:cs typeface="Trebuchet MS"/>
              </a:rPr>
              <a:t> </a:t>
            </a:r>
            <a:r>
              <a:rPr sz="3800" b="1" spc="85" dirty="0">
                <a:solidFill>
                  <a:srgbClr val="FFFFFF"/>
                </a:solidFill>
                <a:latin typeface="Trebuchet MS"/>
                <a:cs typeface="Trebuchet MS"/>
              </a:rPr>
              <a:t>Cognito</a:t>
            </a:r>
            <a:r>
              <a:rPr sz="3800" b="1" spc="-125" dirty="0">
                <a:solidFill>
                  <a:srgbClr val="FFFFFF"/>
                </a:solidFill>
                <a:latin typeface="Trebuchet MS"/>
                <a:cs typeface="Trebuchet MS"/>
              </a:rPr>
              <a:t> </a:t>
            </a:r>
            <a:r>
              <a:rPr sz="3800" b="1" spc="5" dirty="0">
                <a:solidFill>
                  <a:srgbClr val="FFFFFF"/>
                </a:solidFill>
                <a:latin typeface="Trebuchet MS"/>
                <a:cs typeface="Trebuchet MS"/>
              </a:rPr>
              <a:t>roles</a:t>
            </a:r>
            <a:r>
              <a:rPr sz="3800" b="1" spc="-150" dirty="0">
                <a:solidFill>
                  <a:srgbClr val="FFFFFF"/>
                </a:solidFill>
                <a:latin typeface="Trebuchet MS"/>
                <a:cs typeface="Trebuchet MS"/>
              </a:rPr>
              <a:t> </a:t>
            </a:r>
            <a:r>
              <a:rPr sz="3800" b="1" spc="30" dirty="0">
                <a:solidFill>
                  <a:srgbClr val="FFFFFF"/>
                </a:solidFill>
                <a:latin typeface="Trebuchet MS"/>
                <a:cs typeface="Trebuchet MS"/>
              </a:rPr>
              <a:t>in</a:t>
            </a:r>
            <a:r>
              <a:rPr sz="3800" b="1" spc="-150" dirty="0">
                <a:solidFill>
                  <a:srgbClr val="FFFFFF"/>
                </a:solidFill>
                <a:latin typeface="Trebuchet MS"/>
                <a:cs typeface="Trebuchet MS"/>
              </a:rPr>
              <a:t> </a:t>
            </a:r>
            <a:r>
              <a:rPr sz="3800" b="1" spc="280" dirty="0">
                <a:solidFill>
                  <a:srgbClr val="FFFFFF"/>
                </a:solidFill>
                <a:latin typeface="Trebuchet MS"/>
                <a:cs typeface="Trebuchet MS"/>
              </a:rPr>
              <a:t>SAM</a:t>
            </a:r>
            <a:endParaRPr sz="3800">
              <a:latin typeface="Trebuchet MS"/>
              <a:cs typeface="Trebuchet MS"/>
            </a:endParaRPr>
          </a:p>
        </p:txBody>
      </p:sp>
      <p:grpSp>
        <p:nvGrpSpPr>
          <p:cNvPr id="3" name="object 3"/>
          <p:cNvGrpSpPr/>
          <p:nvPr/>
        </p:nvGrpSpPr>
        <p:grpSpPr>
          <a:xfrm>
            <a:off x="0" y="1029461"/>
            <a:ext cx="14563090" cy="6170930"/>
            <a:chOff x="0" y="1029461"/>
            <a:chExt cx="14563090" cy="6170930"/>
          </a:xfrm>
        </p:grpSpPr>
        <p:pic>
          <p:nvPicPr>
            <p:cNvPr id="4" name="object 4"/>
            <p:cNvPicPr/>
            <p:nvPr/>
          </p:nvPicPr>
          <p:blipFill>
            <a:blip r:embed="rId2" cstate="print"/>
            <a:stretch>
              <a:fillRect/>
            </a:stretch>
          </p:blipFill>
          <p:spPr>
            <a:xfrm>
              <a:off x="0" y="1029461"/>
              <a:ext cx="7090409" cy="6170675"/>
            </a:xfrm>
            <a:prstGeom prst="rect">
              <a:avLst/>
            </a:prstGeom>
          </p:spPr>
        </p:pic>
        <p:pic>
          <p:nvPicPr>
            <p:cNvPr id="5" name="object 5"/>
            <p:cNvPicPr/>
            <p:nvPr/>
          </p:nvPicPr>
          <p:blipFill>
            <a:blip r:embed="rId3" cstate="print"/>
            <a:stretch>
              <a:fillRect/>
            </a:stretch>
          </p:blipFill>
          <p:spPr>
            <a:xfrm>
              <a:off x="7090409" y="1048511"/>
              <a:ext cx="7472171" cy="613257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7380" y="184152"/>
            <a:ext cx="2239010" cy="604520"/>
          </a:xfrm>
          <a:prstGeom prst="rect">
            <a:avLst/>
          </a:prstGeom>
        </p:spPr>
        <p:txBody>
          <a:bodyPr vert="horz" wrap="square" lIns="0" tIns="12065" rIns="0" bIns="0" rtlCol="0">
            <a:spAutoFit/>
          </a:bodyPr>
          <a:lstStyle/>
          <a:p>
            <a:pPr marL="12700">
              <a:lnSpc>
                <a:spcPct val="100000"/>
              </a:lnSpc>
              <a:spcBef>
                <a:spcPts val="95"/>
              </a:spcBef>
            </a:pPr>
            <a:endParaRPr sz="3800" dirty="0">
              <a:latin typeface="Trebuchet MS"/>
              <a:cs typeface="Trebuchet MS"/>
            </a:endParaRPr>
          </a:p>
        </p:txBody>
      </p:sp>
      <p:sp>
        <p:nvSpPr>
          <p:cNvPr id="3" name="object 3"/>
          <p:cNvSpPr txBox="1">
            <a:spLocks noGrp="1"/>
          </p:cNvSpPr>
          <p:nvPr>
            <p:ph type="body" idx="1"/>
          </p:nvPr>
        </p:nvSpPr>
        <p:spPr>
          <a:xfrm>
            <a:off x="1179194" y="1845699"/>
            <a:ext cx="12272010" cy="5280292"/>
          </a:xfrm>
          <a:prstGeom prst="rect">
            <a:avLst/>
          </a:prstGeom>
        </p:spPr>
        <p:txBody>
          <a:bodyPr vert="horz" wrap="square" lIns="0" tIns="108585" rIns="0" bIns="0" rtlCol="0">
            <a:spAutoFit/>
          </a:bodyPr>
          <a:lstStyle/>
          <a:p>
            <a:pPr algn="ctr"/>
            <a:endParaRPr lang="en-US" sz="2800" dirty="0"/>
          </a:p>
          <a:p>
            <a:pPr algn="ctr"/>
            <a:r>
              <a:rPr lang="en-US" sz="2800" dirty="0"/>
              <a:t>Submitted to</a:t>
            </a:r>
          </a:p>
          <a:p>
            <a:pPr algn="ctr"/>
            <a:r>
              <a:rPr lang="en-US" sz="2800" dirty="0">
                <a:solidFill>
                  <a:schemeClr val="accent6"/>
                </a:solidFill>
              </a:rPr>
              <a:t>Manipal University Jaipur</a:t>
            </a:r>
          </a:p>
          <a:p>
            <a:pPr algn="ctr"/>
            <a:r>
              <a:rPr lang="en-US" sz="2800" dirty="0"/>
              <a:t>            towards the partial fulfillment for the award of the degree of</a:t>
            </a:r>
          </a:p>
          <a:p>
            <a:pPr algn="ctr"/>
            <a:r>
              <a:rPr lang="en-US" sz="2800" dirty="0"/>
              <a:t>Bachelor of Technology in Computer &amp; Communication Engineering</a:t>
            </a:r>
          </a:p>
          <a:p>
            <a:pPr algn="ctr"/>
            <a:r>
              <a:rPr lang="en-US" sz="2800" dirty="0"/>
              <a:t>By</a:t>
            </a:r>
          </a:p>
          <a:p>
            <a:pPr algn="ctr"/>
            <a:endParaRPr lang="en-US" sz="2800" dirty="0"/>
          </a:p>
          <a:p>
            <a:pPr algn="ctr"/>
            <a:r>
              <a:rPr lang="en-US" sz="2800" b="1" dirty="0">
                <a:solidFill>
                  <a:schemeClr val="accent6"/>
                </a:solidFill>
              </a:rPr>
              <a:t>Onkar Deokate( 219303061)</a:t>
            </a:r>
            <a:endParaRPr lang="en-IN" sz="2800" b="1" dirty="0">
              <a:solidFill>
                <a:schemeClr val="accent6"/>
              </a:solidFill>
            </a:endParaRPr>
          </a:p>
          <a:p>
            <a:pPr algn="ctr"/>
            <a:endParaRPr lang="en-US" sz="2800" dirty="0"/>
          </a:p>
          <a:p>
            <a:pPr algn="ctr"/>
            <a:r>
              <a:rPr lang="en-US" sz="2800" b="1" dirty="0"/>
              <a:t>Under the Guidance of</a:t>
            </a:r>
          </a:p>
          <a:p>
            <a:pPr algn="ctr"/>
            <a:r>
              <a:rPr lang="en-US" sz="2800" b="1" dirty="0">
                <a:solidFill>
                  <a:schemeClr val="accent6"/>
                </a:solidFill>
              </a:rPr>
              <a:t>Ms. Anshika Malsaria</a:t>
            </a:r>
          </a:p>
          <a:p>
            <a:endParaRPr lang="en-US" sz="2800" dirty="0"/>
          </a:p>
        </p:txBody>
      </p:sp>
      <p:pic>
        <p:nvPicPr>
          <p:cNvPr id="6" name="image1.jpeg">
            <a:extLst>
              <a:ext uri="{FF2B5EF4-FFF2-40B4-BE49-F238E27FC236}">
                <a16:creationId xmlns:a16="http://schemas.microsoft.com/office/drawing/2014/main" id="{97D39369-636F-FF2B-DC0D-D6356B650565}"/>
              </a:ext>
            </a:extLst>
          </p:cNvPr>
          <p:cNvPicPr>
            <a:picLocks noChangeAspect="1"/>
          </p:cNvPicPr>
          <p:nvPr/>
        </p:nvPicPr>
        <p:blipFill>
          <a:blip r:embed="rId2" cstate="print"/>
          <a:stretch>
            <a:fillRect/>
          </a:stretch>
        </p:blipFill>
        <p:spPr>
          <a:xfrm>
            <a:off x="152400" y="184152"/>
            <a:ext cx="6794142" cy="1111248"/>
          </a:xfrm>
          <a:prstGeom prst="rect">
            <a:avLst/>
          </a:prstGeom>
        </p:spPr>
      </p:pic>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020" y="406260"/>
            <a:ext cx="5105400" cy="689291"/>
          </a:xfrm>
          <a:prstGeom prst="rect">
            <a:avLst/>
          </a:prstGeom>
        </p:spPr>
        <p:txBody>
          <a:bodyPr vert="horz" wrap="square" lIns="0" tIns="12065" rIns="0" bIns="0" rtlCol="0">
            <a:spAutoFit/>
          </a:bodyPr>
          <a:lstStyle/>
          <a:p>
            <a:pPr marL="12700">
              <a:lnSpc>
                <a:spcPct val="100000"/>
              </a:lnSpc>
              <a:spcBef>
                <a:spcPts val="95"/>
              </a:spcBef>
            </a:pPr>
            <a:r>
              <a:rPr b="1" spc="60" dirty="0">
                <a:solidFill>
                  <a:schemeClr val="accent6"/>
                </a:solidFill>
                <a:latin typeface="Trebuchet MS"/>
                <a:cs typeface="Trebuchet MS"/>
              </a:rPr>
              <a:t>Ri</a:t>
            </a:r>
            <a:r>
              <a:rPr b="1" spc="70" dirty="0">
                <a:solidFill>
                  <a:schemeClr val="accent6"/>
                </a:solidFill>
                <a:latin typeface="Trebuchet MS"/>
                <a:cs typeface="Trebuchet MS"/>
              </a:rPr>
              <a:t>d</a:t>
            </a:r>
            <a:r>
              <a:rPr b="1" spc="-130" dirty="0">
                <a:solidFill>
                  <a:schemeClr val="accent6"/>
                </a:solidFill>
                <a:latin typeface="Trebuchet MS"/>
                <a:cs typeface="Trebuchet MS"/>
              </a:rPr>
              <a:t>e</a:t>
            </a:r>
            <a:r>
              <a:rPr b="1" spc="-150" dirty="0">
                <a:solidFill>
                  <a:schemeClr val="accent6"/>
                </a:solidFill>
                <a:latin typeface="Trebuchet MS"/>
                <a:cs typeface="Trebuchet MS"/>
              </a:rPr>
              <a:t> </a:t>
            </a:r>
            <a:r>
              <a:rPr b="1" spc="95" dirty="0">
                <a:solidFill>
                  <a:schemeClr val="accent6"/>
                </a:solidFill>
                <a:latin typeface="Trebuchet MS"/>
                <a:cs typeface="Trebuchet MS"/>
              </a:rPr>
              <a:t>p</a:t>
            </a:r>
            <a:r>
              <a:rPr b="1" spc="90" dirty="0">
                <a:solidFill>
                  <a:schemeClr val="accent6"/>
                </a:solidFill>
                <a:latin typeface="Trebuchet MS"/>
                <a:cs typeface="Trebuchet MS"/>
              </a:rPr>
              <a:t>h</a:t>
            </a:r>
            <a:r>
              <a:rPr b="1" spc="55" dirty="0">
                <a:solidFill>
                  <a:schemeClr val="accent6"/>
                </a:solidFill>
                <a:latin typeface="Trebuchet MS"/>
                <a:cs typeface="Trebuchet MS"/>
              </a:rPr>
              <a:t>o</a:t>
            </a:r>
            <a:r>
              <a:rPr b="1" spc="30" dirty="0">
                <a:solidFill>
                  <a:schemeClr val="accent6"/>
                </a:solidFill>
                <a:latin typeface="Trebuchet MS"/>
                <a:cs typeface="Trebuchet MS"/>
              </a:rPr>
              <a:t>t</a:t>
            </a:r>
            <a:r>
              <a:rPr b="1" spc="75" dirty="0">
                <a:solidFill>
                  <a:schemeClr val="accent6"/>
                </a:solidFill>
                <a:latin typeface="Trebuchet MS"/>
                <a:cs typeface="Trebuchet MS"/>
              </a:rPr>
              <a:t>os</a:t>
            </a:r>
            <a:endParaRPr dirty="0">
              <a:solidFill>
                <a:schemeClr val="accent6"/>
              </a:solidFill>
              <a:latin typeface="Trebuchet MS"/>
              <a:cs typeface="Trebuchet MS"/>
            </a:endParaRPr>
          </a:p>
        </p:txBody>
      </p:sp>
      <p:sp>
        <p:nvSpPr>
          <p:cNvPr id="3" name="object 3"/>
          <p:cNvSpPr/>
          <p:nvPr/>
        </p:nvSpPr>
        <p:spPr>
          <a:xfrm>
            <a:off x="7205701" y="4358588"/>
            <a:ext cx="580390" cy="579120"/>
          </a:xfrm>
          <a:custGeom>
            <a:avLst/>
            <a:gdLst/>
            <a:ahLst/>
            <a:cxnLst/>
            <a:rect l="l" t="t" r="r" b="b"/>
            <a:pathLst>
              <a:path w="580390" h="579120">
                <a:moveTo>
                  <a:pt x="128905" y="325043"/>
                </a:moveTo>
                <a:lnTo>
                  <a:pt x="104216" y="325043"/>
                </a:lnTo>
                <a:lnTo>
                  <a:pt x="104216" y="404380"/>
                </a:lnTo>
                <a:lnTo>
                  <a:pt x="128905" y="404380"/>
                </a:lnTo>
                <a:lnTo>
                  <a:pt x="128905" y="325043"/>
                </a:lnTo>
                <a:close/>
              </a:path>
              <a:path w="580390" h="579120">
                <a:moveTo>
                  <a:pt x="128905" y="300901"/>
                </a:moveTo>
                <a:lnTo>
                  <a:pt x="0" y="300901"/>
                </a:lnTo>
                <a:lnTo>
                  <a:pt x="0" y="325018"/>
                </a:lnTo>
                <a:lnTo>
                  <a:pt x="0" y="405003"/>
                </a:lnTo>
                <a:lnTo>
                  <a:pt x="0" y="429120"/>
                </a:lnTo>
                <a:lnTo>
                  <a:pt x="128905" y="429120"/>
                </a:lnTo>
                <a:lnTo>
                  <a:pt x="128905" y="405003"/>
                </a:lnTo>
                <a:lnTo>
                  <a:pt x="24701" y="405003"/>
                </a:lnTo>
                <a:lnTo>
                  <a:pt x="24701" y="325018"/>
                </a:lnTo>
                <a:lnTo>
                  <a:pt x="128905" y="325018"/>
                </a:lnTo>
                <a:lnTo>
                  <a:pt x="128905" y="300901"/>
                </a:lnTo>
                <a:close/>
              </a:path>
              <a:path w="580390" h="579120">
                <a:moveTo>
                  <a:pt x="128905" y="149809"/>
                </a:moveTo>
                <a:lnTo>
                  <a:pt x="104216" y="149809"/>
                </a:lnTo>
                <a:lnTo>
                  <a:pt x="104216" y="175209"/>
                </a:lnTo>
                <a:lnTo>
                  <a:pt x="104216" y="253923"/>
                </a:lnTo>
                <a:lnTo>
                  <a:pt x="24701" y="253923"/>
                </a:lnTo>
                <a:lnTo>
                  <a:pt x="24701" y="175209"/>
                </a:lnTo>
                <a:lnTo>
                  <a:pt x="104216" y="175209"/>
                </a:lnTo>
                <a:lnTo>
                  <a:pt x="104216" y="149809"/>
                </a:lnTo>
                <a:lnTo>
                  <a:pt x="0" y="149809"/>
                </a:lnTo>
                <a:lnTo>
                  <a:pt x="0" y="175209"/>
                </a:lnTo>
                <a:lnTo>
                  <a:pt x="0" y="253923"/>
                </a:lnTo>
                <a:lnTo>
                  <a:pt x="0" y="278041"/>
                </a:lnTo>
                <a:lnTo>
                  <a:pt x="128905" y="278041"/>
                </a:lnTo>
                <a:lnTo>
                  <a:pt x="128905" y="253949"/>
                </a:lnTo>
                <a:lnTo>
                  <a:pt x="128905" y="175209"/>
                </a:lnTo>
                <a:lnTo>
                  <a:pt x="128905" y="174612"/>
                </a:lnTo>
                <a:lnTo>
                  <a:pt x="128905" y="149809"/>
                </a:lnTo>
                <a:close/>
              </a:path>
              <a:path w="580390" h="579120">
                <a:moveTo>
                  <a:pt x="128905" y="24206"/>
                </a:moveTo>
                <a:lnTo>
                  <a:pt x="104216" y="24206"/>
                </a:lnTo>
                <a:lnTo>
                  <a:pt x="104216" y="103670"/>
                </a:lnTo>
                <a:lnTo>
                  <a:pt x="128905" y="103670"/>
                </a:lnTo>
                <a:lnTo>
                  <a:pt x="128905" y="24206"/>
                </a:lnTo>
                <a:close/>
              </a:path>
              <a:path w="580390" h="579120">
                <a:moveTo>
                  <a:pt x="128905" y="0"/>
                </a:moveTo>
                <a:lnTo>
                  <a:pt x="0" y="0"/>
                </a:lnTo>
                <a:lnTo>
                  <a:pt x="0" y="24117"/>
                </a:lnTo>
                <a:lnTo>
                  <a:pt x="0" y="104101"/>
                </a:lnTo>
                <a:lnTo>
                  <a:pt x="0" y="128231"/>
                </a:lnTo>
                <a:lnTo>
                  <a:pt x="128905" y="128231"/>
                </a:lnTo>
                <a:lnTo>
                  <a:pt x="128905" y="104101"/>
                </a:lnTo>
                <a:lnTo>
                  <a:pt x="24701" y="104101"/>
                </a:lnTo>
                <a:lnTo>
                  <a:pt x="24701" y="24117"/>
                </a:lnTo>
                <a:lnTo>
                  <a:pt x="128905" y="24117"/>
                </a:lnTo>
                <a:lnTo>
                  <a:pt x="128905" y="0"/>
                </a:lnTo>
                <a:close/>
              </a:path>
              <a:path w="580390" h="579120">
                <a:moveTo>
                  <a:pt x="128917" y="475322"/>
                </a:moveTo>
                <a:lnTo>
                  <a:pt x="104216" y="475322"/>
                </a:lnTo>
                <a:lnTo>
                  <a:pt x="104216" y="554799"/>
                </a:lnTo>
                <a:lnTo>
                  <a:pt x="128917" y="554799"/>
                </a:lnTo>
                <a:lnTo>
                  <a:pt x="128917" y="475322"/>
                </a:lnTo>
                <a:close/>
              </a:path>
              <a:path w="580390" h="579120">
                <a:moveTo>
                  <a:pt x="128917" y="450710"/>
                </a:moveTo>
                <a:lnTo>
                  <a:pt x="0" y="450710"/>
                </a:lnTo>
                <a:lnTo>
                  <a:pt x="0" y="474827"/>
                </a:lnTo>
                <a:lnTo>
                  <a:pt x="0" y="554812"/>
                </a:lnTo>
                <a:lnTo>
                  <a:pt x="0" y="578942"/>
                </a:lnTo>
                <a:lnTo>
                  <a:pt x="128917" y="578942"/>
                </a:lnTo>
                <a:lnTo>
                  <a:pt x="128917" y="554812"/>
                </a:lnTo>
                <a:lnTo>
                  <a:pt x="24701" y="554812"/>
                </a:lnTo>
                <a:lnTo>
                  <a:pt x="24701" y="474827"/>
                </a:lnTo>
                <a:lnTo>
                  <a:pt x="128917" y="474827"/>
                </a:lnTo>
                <a:lnTo>
                  <a:pt x="128917" y="450710"/>
                </a:lnTo>
                <a:close/>
              </a:path>
              <a:path w="580390" h="579120">
                <a:moveTo>
                  <a:pt x="580326" y="475322"/>
                </a:moveTo>
                <a:lnTo>
                  <a:pt x="555637" y="475322"/>
                </a:lnTo>
                <a:lnTo>
                  <a:pt x="555637" y="554786"/>
                </a:lnTo>
                <a:lnTo>
                  <a:pt x="580326" y="554786"/>
                </a:lnTo>
                <a:lnTo>
                  <a:pt x="580326" y="475322"/>
                </a:lnTo>
                <a:close/>
              </a:path>
              <a:path w="580390" h="579120">
                <a:moveTo>
                  <a:pt x="580326" y="450710"/>
                </a:moveTo>
                <a:lnTo>
                  <a:pt x="150507" y="450710"/>
                </a:lnTo>
                <a:lnTo>
                  <a:pt x="150507" y="474827"/>
                </a:lnTo>
                <a:lnTo>
                  <a:pt x="150507" y="554812"/>
                </a:lnTo>
                <a:lnTo>
                  <a:pt x="150507" y="578929"/>
                </a:lnTo>
                <a:lnTo>
                  <a:pt x="580326" y="578929"/>
                </a:lnTo>
                <a:lnTo>
                  <a:pt x="580326" y="554812"/>
                </a:lnTo>
                <a:lnTo>
                  <a:pt x="175221" y="554812"/>
                </a:lnTo>
                <a:lnTo>
                  <a:pt x="175221" y="474827"/>
                </a:lnTo>
                <a:lnTo>
                  <a:pt x="580326" y="474827"/>
                </a:lnTo>
                <a:lnTo>
                  <a:pt x="580326" y="450710"/>
                </a:lnTo>
                <a:close/>
              </a:path>
              <a:path w="580390" h="579120">
                <a:moveTo>
                  <a:pt x="580326" y="325043"/>
                </a:moveTo>
                <a:lnTo>
                  <a:pt x="555637" y="325043"/>
                </a:lnTo>
                <a:lnTo>
                  <a:pt x="555637" y="404380"/>
                </a:lnTo>
                <a:lnTo>
                  <a:pt x="580326" y="404380"/>
                </a:lnTo>
                <a:lnTo>
                  <a:pt x="580326" y="325043"/>
                </a:lnTo>
                <a:close/>
              </a:path>
              <a:path w="580390" h="579120">
                <a:moveTo>
                  <a:pt x="580326" y="300888"/>
                </a:moveTo>
                <a:lnTo>
                  <a:pt x="150507" y="300888"/>
                </a:lnTo>
                <a:lnTo>
                  <a:pt x="150507" y="325018"/>
                </a:lnTo>
                <a:lnTo>
                  <a:pt x="150507" y="405003"/>
                </a:lnTo>
                <a:lnTo>
                  <a:pt x="150507" y="429120"/>
                </a:lnTo>
                <a:lnTo>
                  <a:pt x="580326" y="429120"/>
                </a:lnTo>
                <a:lnTo>
                  <a:pt x="580326" y="405003"/>
                </a:lnTo>
                <a:lnTo>
                  <a:pt x="175221" y="405003"/>
                </a:lnTo>
                <a:lnTo>
                  <a:pt x="175221" y="325018"/>
                </a:lnTo>
                <a:lnTo>
                  <a:pt x="580326" y="325018"/>
                </a:lnTo>
                <a:lnTo>
                  <a:pt x="580326" y="300888"/>
                </a:lnTo>
                <a:close/>
              </a:path>
              <a:path w="580390" h="579120">
                <a:moveTo>
                  <a:pt x="580326" y="149809"/>
                </a:moveTo>
                <a:lnTo>
                  <a:pt x="555637" y="149809"/>
                </a:lnTo>
                <a:lnTo>
                  <a:pt x="555637" y="175196"/>
                </a:lnTo>
                <a:lnTo>
                  <a:pt x="555637" y="253911"/>
                </a:lnTo>
                <a:lnTo>
                  <a:pt x="175221" y="253911"/>
                </a:lnTo>
                <a:lnTo>
                  <a:pt x="175221" y="175196"/>
                </a:lnTo>
                <a:lnTo>
                  <a:pt x="555637" y="175196"/>
                </a:lnTo>
                <a:lnTo>
                  <a:pt x="555637" y="149809"/>
                </a:lnTo>
                <a:lnTo>
                  <a:pt x="150507" y="149809"/>
                </a:lnTo>
                <a:lnTo>
                  <a:pt x="150507" y="175196"/>
                </a:lnTo>
                <a:lnTo>
                  <a:pt x="150507" y="253911"/>
                </a:lnTo>
                <a:lnTo>
                  <a:pt x="150507" y="278041"/>
                </a:lnTo>
                <a:lnTo>
                  <a:pt x="580326" y="278041"/>
                </a:lnTo>
                <a:lnTo>
                  <a:pt x="580326" y="253949"/>
                </a:lnTo>
                <a:lnTo>
                  <a:pt x="580326" y="175196"/>
                </a:lnTo>
                <a:lnTo>
                  <a:pt x="580326" y="174612"/>
                </a:lnTo>
                <a:lnTo>
                  <a:pt x="580326" y="149809"/>
                </a:lnTo>
                <a:close/>
              </a:path>
              <a:path w="580390" h="579120">
                <a:moveTo>
                  <a:pt x="580326" y="24193"/>
                </a:moveTo>
                <a:lnTo>
                  <a:pt x="555637" y="24193"/>
                </a:lnTo>
                <a:lnTo>
                  <a:pt x="555637" y="103670"/>
                </a:lnTo>
                <a:lnTo>
                  <a:pt x="580326" y="103670"/>
                </a:lnTo>
                <a:lnTo>
                  <a:pt x="580326" y="24193"/>
                </a:lnTo>
                <a:close/>
              </a:path>
              <a:path w="580390" h="579120">
                <a:moveTo>
                  <a:pt x="580326" y="0"/>
                </a:moveTo>
                <a:lnTo>
                  <a:pt x="150507" y="0"/>
                </a:lnTo>
                <a:lnTo>
                  <a:pt x="150507" y="24117"/>
                </a:lnTo>
                <a:lnTo>
                  <a:pt x="150507" y="104101"/>
                </a:lnTo>
                <a:lnTo>
                  <a:pt x="150507" y="128231"/>
                </a:lnTo>
                <a:lnTo>
                  <a:pt x="580326" y="128231"/>
                </a:lnTo>
                <a:lnTo>
                  <a:pt x="580326" y="104101"/>
                </a:lnTo>
                <a:lnTo>
                  <a:pt x="175209" y="104101"/>
                </a:lnTo>
                <a:lnTo>
                  <a:pt x="175209" y="24117"/>
                </a:lnTo>
                <a:lnTo>
                  <a:pt x="580326" y="24117"/>
                </a:lnTo>
                <a:lnTo>
                  <a:pt x="580326" y="0"/>
                </a:lnTo>
                <a:close/>
              </a:path>
            </a:pathLst>
          </a:custGeom>
          <a:solidFill>
            <a:srgbClr val="527EFF"/>
          </a:solidFill>
        </p:spPr>
        <p:txBody>
          <a:bodyPr wrap="square" lIns="0" tIns="0" rIns="0" bIns="0" rtlCol="0"/>
          <a:lstStyle/>
          <a:p>
            <a:endParaRPr/>
          </a:p>
        </p:txBody>
      </p:sp>
      <p:sp>
        <p:nvSpPr>
          <p:cNvPr id="4" name="object 4"/>
          <p:cNvSpPr txBox="1"/>
          <p:nvPr/>
        </p:nvSpPr>
        <p:spPr>
          <a:xfrm>
            <a:off x="2902634" y="3935229"/>
            <a:ext cx="961390"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Park</a:t>
            </a:r>
            <a:r>
              <a:rPr sz="1000" spc="-70" dirty="0">
                <a:solidFill>
                  <a:srgbClr val="FFFFFF"/>
                </a:solidFill>
                <a:latin typeface="Trebuchet MS"/>
                <a:cs typeface="Trebuchet MS"/>
              </a:rPr>
              <a:t> </a:t>
            </a:r>
            <a:r>
              <a:rPr sz="1000" spc="-10" dirty="0">
                <a:solidFill>
                  <a:srgbClr val="FFFFFF"/>
                </a:solidFill>
                <a:latin typeface="Trebuchet MS"/>
                <a:cs typeface="Trebuchet MS"/>
              </a:rPr>
              <a:t>alerts</a:t>
            </a:r>
            <a:r>
              <a:rPr sz="1000" spc="-65" dirty="0">
                <a:solidFill>
                  <a:srgbClr val="FFFFFF"/>
                </a:solidFill>
                <a:latin typeface="Trebuchet MS"/>
                <a:cs typeface="Trebuchet MS"/>
              </a:rPr>
              <a:t> </a:t>
            </a:r>
            <a:r>
              <a:rPr sz="1000" dirty="0">
                <a:solidFill>
                  <a:srgbClr val="FFFFFF"/>
                </a:solidFill>
                <a:latin typeface="Trebuchet MS"/>
                <a:cs typeface="Trebuchet MS"/>
              </a:rPr>
              <a:t>topic</a:t>
            </a:r>
            <a:endParaRPr sz="1000">
              <a:latin typeface="Trebuchet MS"/>
              <a:cs typeface="Trebuchet MS"/>
            </a:endParaRPr>
          </a:p>
        </p:txBody>
      </p:sp>
      <p:sp>
        <p:nvSpPr>
          <p:cNvPr id="5" name="object 5"/>
          <p:cNvSpPr/>
          <p:nvPr/>
        </p:nvSpPr>
        <p:spPr>
          <a:xfrm>
            <a:off x="3181985" y="3308629"/>
            <a:ext cx="396240" cy="579120"/>
          </a:xfrm>
          <a:custGeom>
            <a:avLst/>
            <a:gdLst/>
            <a:ahLst/>
            <a:cxnLst/>
            <a:rect l="l" t="t" r="r" b="b"/>
            <a:pathLst>
              <a:path w="396239" h="579120">
                <a:moveTo>
                  <a:pt x="314121" y="5080"/>
                </a:moveTo>
                <a:lnTo>
                  <a:pt x="311188" y="5080"/>
                </a:lnTo>
                <a:lnTo>
                  <a:pt x="311188" y="0"/>
                </a:lnTo>
                <a:lnTo>
                  <a:pt x="270967" y="0"/>
                </a:lnTo>
                <a:lnTo>
                  <a:pt x="270967" y="24117"/>
                </a:lnTo>
                <a:lnTo>
                  <a:pt x="197561" y="92849"/>
                </a:lnTo>
                <a:lnTo>
                  <a:pt x="124129" y="24117"/>
                </a:lnTo>
                <a:lnTo>
                  <a:pt x="270967" y="24117"/>
                </a:lnTo>
                <a:lnTo>
                  <a:pt x="270967" y="0"/>
                </a:lnTo>
                <a:lnTo>
                  <a:pt x="83921" y="0"/>
                </a:lnTo>
                <a:lnTo>
                  <a:pt x="83921" y="5080"/>
                </a:lnTo>
                <a:lnTo>
                  <a:pt x="81000" y="5080"/>
                </a:lnTo>
                <a:lnTo>
                  <a:pt x="81000" y="24117"/>
                </a:lnTo>
                <a:lnTo>
                  <a:pt x="81000" y="138379"/>
                </a:lnTo>
                <a:lnTo>
                  <a:pt x="105689" y="138379"/>
                </a:lnTo>
                <a:lnTo>
                  <a:pt x="105689" y="40690"/>
                </a:lnTo>
                <a:lnTo>
                  <a:pt x="191427" y="120904"/>
                </a:lnTo>
                <a:lnTo>
                  <a:pt x="194437" y="122085"/>
                </a:lnTo>
                <a:lnTo>
                  <a:pt x="197561" y="122097"/>
                </a:lnTo>
                <a:lnTo>
                  <a:pt x="200685" y="122085"/>
                </a:lnTo>
                <a:lnTo>
                  <a:pt x="203682" y="120904"/>
                </a:lnTo>
                <a:lnTo>
                  <a:pt x="289420" y="40690"/>
                </a:lnTo>
                <a:lnTo>
                  <a:pt x="289420" y="138379"/>
                </a:lnTo>
                <a:lnTo>
                  <a:pt x="314121" y="138379"/>
                </a:lnTo>
                <a:lnTo>
                  <a:pt x="314121" y="24117"/>
                </a:lnTo>
                <a:lnTo>
                  <a:pt x="314121" y="5080"/>
                </a:lnTo>
                <a:close/>
              </a:path>
              <a:path w="396239" h="579120">
                <a:moveTo>
                  <a:pt x="395859" y="500926"/>
                </a:moveTo>
                <a:lnTo>
                  <a:pt x="395846" y="122313"/>
                </a:lnTo>
                <a:lnTo>
                  <a:pt x="395516" y="119456"/>
                </a:lnTo>
                <a:lnTo>
                  <a:pt x="394944" y="117043"/>
                </a:lnTo>
                <a:lnTo>
                  <a:pt x="395109" y="116662"/>
                </a:lnTo>
                <a:lnTo>
                  <a:pt x="394868" y="116662"/>
                </a:lnTo>
                <a:lnTo>
                  <a:pt x="389039" y="103466"/>
                </a:lnTo>
                <a:lnTo>
                  <a:pt x="378244" y="91300"/>
                </a:lnTo>
                <a:lnTo>
                  <a:pt x="370789" y="86067"/>
                </a:lnTo>
                <a:lnTo>
                  <a:pt x="370789" y="152742"/>
                </a:lnTo>
                <a:lnTo>
                  <a:pt x="370789" y="500926"/>
                </a:lnTo>
                <a:lnTo>
                  <a:pt x="358838" y="518617"/>
                </a:lnTo>
                <a:lnTo>
                  <a:pt x="324497" y="535901"/>
                </a:lnTo>
                <a:lnTo>
                  <a:pt x="270103" y="549021"/>
                </a:lnTo>
                <a:lnTo>
                  <a:pt x="197929" y="554228"/>
                </a:lnTo>
                <a:lnTo>
                  <a:pt x="125755" y="549021"/>
                </a:lnTo>
                <a:lnTo>
                  <a:pt x="71348" y="535901"/>
                </a:lnTo>
                <a:lnTo>
                  <a:pt x="37020" y="518617"/>
                </a:lnTo>
                <a:lnTo>
                  <a:pt x="25057" y="500926"/>
                </a:lnTo>
                <a:lnTo>
                  <a:pt x="25057" y="153174"/>
                </a:lnTo>
                <a:lnTo>
                  <a:pt x="41262" y="164477"/>
                </a:lnTo>
                <a:lnTo>
                  <a:pt x="85610" y="179654"/>
                </a:lnTo>
                <a:lnTo>
                  <a:pt x="139319" y="188849"/>
                </a:lnTo>
                <a:lnTo>
                  <a:pt x="183349" y="191185"/>
                </a:lnTo>
                <a:lnTo>
                  <a:pt x="183349" y="191681"/>
                </a:lnTo>
                <a:lnTo>
                  <a:pt x="192760" y="191681"/>
                </a:lnTo>
                <a:lnTo>
                  <a:pt x="197561" y="191935"/>
                </a:lnTo>
                <a:lnTo>
                  <a:pt x="202361" y="191681"/>
                </a:lnTo>
                <a:lnTo>
                  <a:pt x="211874" y="191681"/>
                </a:lnTo>
                <a:lnTo>
                  <a:pt x="211874" y="191185"/>
                </a:lnTo>
                <a:lnTo>
                  <a:pt x="256032" y="188849"/>
                </a:lnTo>
                <a:lnTo>
                  <a:pt x="309765" y="179654"/>
                </a:lnTo>
                <a:lnTo>
                  <a:pt x="354025" y="164477"/>
                </a:lnTo>
                <a:lnTo>
                  <a:pt x="370789" y="152742"/>
                </a:lnTo>
                <a:lnTo>
                  <a:pt x="370789" y="86067"/>
                </a:lnTo>
                <a:lnTo>
                  <a:pt x="362521" y="80264"/>
                </a:lnTo>
                <a:lnTo>
                  <a:pt x="341896" y="70396"/>
                </a:lnTo>
                <a:lnTo>
                  <a:pt x="332638" y="93218"/>
                </a:lnTo>
                <a:lnTo>
                  <a:pt x="347535" y="100164"/>
                </a:lnTo>
                <a:lnTo>
                  <a:pt x="359079" y="107518"/>
                </a:lnTo>
                <a:lnTo>
                  <a:pt x="366928" y="115036"/>
                </a:lnTo>
                <a:lnTo>
                  <a:pt x="368858" y="118783"/>
                </a:lnTo>
                <a:lnTo>
                  <a:pt x="358254" y="133248"/>
                </a:lnTo>
                <a:lnTo>
                  <a:pt x="323583" y="149771"/>
                </a:lnTo>
                <a:lnTo>
                  <a:pt x="269100" y="162445"/>
                </a:lnTo>
                <a:lnTo>
                  <a:pt x="204558" y="167005"/>
                </a:lnTo>
                <a:lnTo>
                  <a:pt x="190512" y="167005"/>
                </a:lnTo>
                <a:lnTo>
                  <a:pt x="126009" y="162471"/>
                </a:lnTo>
                <a:lnTo>
                  <a:pt x="71539" y="149860"/>
                </a:lnTo>
                <a:lnTo>
                  <a:pt x="36855" y="133350"/>
                </a:lnTo>
                <a:lnTo>
                  <a:pt x="26657" y="119380"/>
                </a:lnTo>
                <a:lnTo>
                  <a:pt x="28930" y="115036"/>
                </a:lnTo>
                <a:lnTo>
                  <a:pt x="36791" y="107518"/>
                </a:lnTo>
                <a:lnTo>
                  <a:pt x="48361" y="100164"/>
                </a:lnTo>
                <a:lnTo>
                  <a:pt x="63334" y="93218"/>
                </a:lnTo>
                <a:lnTo>
                  <a:pt x="54076" y="70396"/>
                </a:lnTo>
                <a:lnTo>
                  <a:pt x="17640" y="91338"/>
                </a:lnTo>
                <a:lnTo>
                  <a:pt x="1066" y="116662"/>
                </a:lnTo>
                <a:lnTo>
                  <a:pt x="0" y="116662"/>
                </a:lnTo>
                <a:lnTo>
                  <a:pt x="647" y="118249"/>
                </a:lnTo>
                <a:lnTo>
                  <a:pt x="368" y="119354"/>
                </a:lnTo>
                <a:lnTo>
                  <a:pt x="0" y="122262"/>
                </a:lnTo>
                <a:lnTo>
                  <a:pt x="0" y="500926"/>
                </a:lnTo>
                <a:lnTo>
                  <a:pt x="11341" y="528459"/>
                </a:lnTo>
                <a:lnTo>
                  <a:pt x="41948" y="550227"/>
                </a:lnTo>
                <a:lnTo>
                  <a:pt x="86626" y="566026"/>
                </a:lnTo>
                <a:lnTo>
                  <a:pt x="140220" y="575652"/>
                </a:lnTo>
                <a:lnTo>
                  <a:pt x="197561" y="578904"/>
                </a:lnTo>
                <a:lnTo>
                  <a:pt x="254901" y="575652"/>
                </a:lnTo>
                <a:lnTo>
                  <a:pt x="308533" y="566026"/>
                </a:lnTo>
                <a:lnTo>
                  <a:pt x="353326" y="550227"/>
                </a:lnTo>
                <a:lnTo>
                  <a:pt x="384149" y="528459"/>
                </a:lnTo>
                <a:lnTo>
                  <a:pt x="395859" y="500926"/>
                </a:lnTo>
                <a:close/>
              </a:path>
            </a:pathLst>
          </a:custGeom>
          <a:solidFill>
            <a:srgbClr val="6CAD3D"/>
          </a:solidFill>
        </p:spPr>
        <p:txBody>
          <a:bodyPr wrap="square" lIns="0" tIns="0" rIns="0" bIns="0" rtlCol="0"/>
          <a:lstStyle/>
          <a:p>
            <a:endParaRPr/>
          </a:p>
        </p:txBody>
      </p:sp>
      <p:sp>
        <p:nvSpPr>
          <p:cNvPr id="6" name="object 6"/>
          <p:cNvSpPr txBox="1"/>
          <p:nvPr/>
        </p:nvSpPr>
        <p:spPr>
          <a:xfrm>
            <a:off x="7271623" y="5962384"/>
            <a:ext cx="443230" cy="330835"/>
          </a:xfrm>
          <a:prstGeom prst="rect">
            <a:avLst/>
          </a:prstGeom>
        </p:spPr>
        <p:txBody>
          <a:bodyPr vert="horz" wrap="square" lIns="0" tIns="12700" rIns="0" bIns="0" rtlCol="0">
            <a:spAutoFit/>
          </a:bodyPr>
          <a:lstStyle/>
          <a:p>
            <a:pPr marL="25400" marR="5080" indent="-13335">
              <a:lnSpc>
                <a:spcPct val="100000"/>
              </a:lnSpc>
              <a:spcBef>
                <a:spcPts val="100"/>
              </a:spcBef>
            </a:pPr>
            <a:r>
              <a:rPr sz="1000" spc="25" dirty="0">
                <a:solidFill>
                  <a:srgbClr val="FFFFFF"/>
                </a:solidFill>
                <a:latin typeface="Trebuchet MS"/>
                <a:cs typeface="Trebuchet MS"/>
              </a:rPr>
              <a:t>Upl</a:t>
            </a:r>
            <a:r>
              <a:rPr sz="1000" spc="30" dirty="0">
                <a:solidFill>
                  <a:srgbClr val="FFFFFF"/>
                </a:solidFill>
                <a:latin typeface="Trebuchet MS"/>
                <a:cs typeface="Trebuchet MS"/>
              </a:rPr>
              <a:t>o</a:t>
            </a:r>
            <a:r>
              <a:rPr sz="1000" dirty="0">
                <a:solidFill>
                  <a:srgbClr val="FFFFFF"/>
                </a:solidFill>
                <a:latin typeface="Trebuchet MS"/>
                <a:cs typeface="Trebuchet MS"/>
              </a:rPr>
              <a:t>a</a:t>
            </a:r>
            <a:r>
              <a:rPr sz="1000" spc="20" dirty="0">
                <a:solidFill>
                  <a:srgbClr val="FFFFFF"/>
                </a:solidFill>
                <a:latin typeface="Trebuchet MS"/>
                <a:cs typeface="Trebuchet MS"/>
              </a:rPr>
              <a:t>d  </a:t>
            </a:r>
            <a:r>
              <a:rPr sz="1000" dirty="0">
                <a:solidFill>
                  <a:srgbClr val="FFFFFF"/>
                </a:solidFill>
                <a:latin typeface="Trebuchet MS"/>
                <a:cs typeface="Trebuchet MS"/>
              </a:rPr>
              <a:t>bucket</a:t>
            </a:r>
            <a:endParaRPr sz="1000">
              <a:latin typeface="Trebuchet MS"/>
              <a:cs typeface="Trebuchet MS"/>
            </a:endParaRPr>
          </a:p>
        </p:txBody>
      </p:sp>
      <p:grpSp>
        <p:nvGrpSpPr>
          <p:cNvPr id="7" name="object 7"/>
          <p:cNvGrpSpPr/>
          <p:nvPr/>
        </p:nvGrpSpPr>
        <p:grpSpPr>
          <a:xfrm>
            <a:off x="5246605" y="2352513"/>
            <a:ext cx="8032750" cy="3559175"/>
            <a:chOff x="5246605" y="2352513"/>
            <a:chExt cx="8032750" cy="3559175"/>
          </a:xfrm>
        </p:grpSpPr>
        <p:sp>
          <p:nvSpPr>
            <p:cNvPr id="8" name="object 8"/>
            <p:cNvSpPr/>
            <p:nvPr/>
          </p:nvSpPr>
          <p:spPr>
            <a:xfrm>
              <a:off x="5408602" y="2421863"/>
              <a:ext cx="314325" cy="394970"/>
            </a:xfrm>
            <a:custGeom>
              <a:avLst/>
              <a:gdLst/>
              <a:ahLst/>
              <a:cxnLst/>
              <a:rect l="l" t="t" r="r" b="b"/>
              <a:pathLst>
                <a:path w="314325" h="394969">
                  <a:moveTo>
                    <a:pt x="203263" y="394907"/>
                  </a:moveTo>
                  <a:lnTo>
                    <a:pt x="198880" y="392168"/>
                  </a:lnTo>
                  <a:lnTo>
                    <a:pt x="196818" y="387836"/>
                  </a:lnTo>
                  <a:lnTo>
                    <a:pt x="65441" y="105751"/>
                  </a:lnTo>
                  <a:lnTo>
                    <a:pt x="5531" y="105751"/>
                  </a:lnTo>
                  <a:lnTo>
                    <a:pt x="0" y="100223"/>
                  </a:lnTo>
                  <a:lnTo>
                    <a:pt x="0" y="5528"/>
                  </a:lnTo>
                  <a:lnTo>
                    <a:pt x="5531" y="0"/>
                  </a:lnTo>
                  <a:lnTo>
                    <a:pt x="129524" y="0"/>
                  </a:lnTo>
                  <a:lnTo>
                    <a:pt x="134253" y="86"/>
                  </a:lnTo>
                  <a:lnTo>
                    <a:pt x="138525" y="2862"/>
                  </a:lnTo>
                  <a:lnTo>
                    <a:pt x="148666" y="24679"/>
                  </a:lnTo>
                  <a:lnTo>
                    <a:pt x="24818" y="24679"/>
                  </a:lnTo>
                  <a:lnTo>
                    <a:pt x="24818" y="81071"/>
                  </a:lnTo>
                  <a:lnTo>
                    <a:pt x="78190" y="81071"/>
                  </a:lnTo>
                  <a:lnTo>
                    <a:pt x="82554" y="83860"/>
                  </a:lnTo>
                  <a:lnTo>
                    <a:pt x="215339" y="370191"/>
                  </a:lnTo>
                  <a:lnTo>
                    <a:pt x="314118" y="370191"/>
                  </a:lnTo>
                  <a:lnTo>
                    <a:pt x="314118" y="389342"/>
                  </a:lnTo>
                  <a:lnTo>
                    <a:pt x="308587" y="394870"/>
                  </a:lnTo>
                  <a:lnTo>
                    <a:pt x="208054" y="394870"/>
                  </a:lnTo>
                  <a:lnTo>
                    <a:pt x="203263" y="394907"/>
                  </a:lnTo>
                  <a:close/>
                </a:path>
                <a:path w="314325" h="394969">
                  <a:moveTo>
                    <a:pt x="314118" y="370191"/>
                  </a:moveTo>
                  <a:lnTo>
                    <a:pt x="289424" y="370191"/>
                  </a:lnTo>
                  <a:lnTo>
                    <a:pt x="289424" y="313921"/>
                  </a:lnTo>
                  <a:lnTo>
                    <a:pt x="259141" y="313921"/>
                  </a:lnTo>
                  <a:lnTo>
                    <a:pt x="254777" y="311133"/>
                  </a:lnTo>
                  <a:lnTo>
                    <a:pt x="121745" y="24679"/>
                  </a:lnTo>
                  <a:lnTo>
                    <a:pt x="148666" y="24679"/>
                  </a:lnTo>
                  <a:lnTo>
                    <a:pt x="271643" y="289242"/>
                  </a:lnTo>
                  <a:lnTo>
                    <a:pt x="308587" y="289242"/>
                  </a:lnTo>
                  <a:lnTo>
                    <a:pt x="314118" y="294770"/>
                  </a:lnTo>
                  <a:lnTo>
                    <a:pt x="314118" y="313921"/>
                  </a:lnTo>
                  <a:lnTo>
                    <a:pt x="289424" y="313921"/>
                  </a:lnTo>
                  <a:lnTo>
                    <a:pt x="314118" y="313934"/>
                  </a:lnTo>
                  <a:lnTo>
                    <a:pt x="314118" y="370191"/>
                  </a:lnTo>
                  <a:close/>
                </a:path>
              </a:pathLst>
            </a:custGeom>
            <a:solidFill>
              <a:srgbClr val="FF9900"/>
            </a:solidFill>
          </p:spPr>
          <p:txBody>
            <a:bodyPr wrap="square" lIns="0" tIns="0" rIns="0" bIns="0" rtlCol="0"/>
            <a:lstStyle/>
            <a:p>
              <a:endParaRPr/>
            </a:p>
          </p:txBody>
        </p:sp>
        <p:pic>
          <p:nvPicPr>
            <p:cNvPr id="9" name="object 9"/>
            <p:cNvPicPr/>
            <p:nvPr/>
          </p:nvPicPr>
          <p:blipFill>
            <a:blip r:embed="rId2" cstate="print"/>
            <a:stretch>
              <a:fillRect/>
            </a:stretch>
          </p:blipFill>
          <p:spPr>
            <a:xfrm>
              <a:off x="5343050" y="2572641"/>
              <a:ext cx="180136" cy="244091"/>
            </a:xfrm>
            <a:prstGeom prst="rect">
              <a:avLst/>
            </a:prstGeom>
          </p:spPr>
        </p:pic>
        <p:sp>
          <p:nvSpPr>
            <p:cNvPr id="10" name="object 10"/>
            <p:cNvSpPr/>
            <p:nvPr/>
          </p:nvSpPr>
          <p:spPr>
            <a:xfrm>
              <a:off x="5246598" y="2352522"/>
              <a:ext cx="580390" cy="2465705"/>
            </a:xfrm>
            <a:custGeom>
              <a:avLst/>
              <a:gdLst/>
              <a:ahLst/>
              <a:cxnLst/>
              <a:rect l="l" t="t" r="r" b="b"/>
              <a:pathLst>
                <a:path w="580389" h="2465704">
                  <a:moveTo>
                    <a:pt x="476110" y="2365133"/>
                  </a:moveTo>
                  <a:lnTo>
                    <a:pt x="470585" y="2359596"/>
                  </a:lnTo>
                  <a:lnTo>
                    <a:pt x="433641" y="2359596"/>
                  </a:lnTo>
                  <a:lnTo>
                    <a:pt x="310667" y="2095042"/>
                  </a:lnTo>
                  <a:lnTo>
                    <a:pt x="300520" y="2073224"/>
                  </a:lnTo>
                  <a:lnTo>
                    <a:pt x="296252" y="2070442"/>
                  </a:lnTo>
                  <a:lnTo>
                    <a:pt x="291515" y="2070354"/>
                  </a:lnTo>
                  <a:lnTo>
                    <a:pt x="167525" y="2070354"/>
                  </a:lnTo>
                  <a:lnTo>
                    <a:pt x="162001" y="2075891"/>
                  </a:lnTo>
                  <a:lnTo>
                    <a:pt x="162001" y="2170582"/>
                  </a:lnTo>
                  <a:lnTo>
                    <a:pt x="167525" y="2176107"/>
                  </a:lnTo>
                  <a:lnTo>
                    <a:pt x="227444" y="2176107"/>
                  </a:lnTo>
                  <a:lnTo>
                    <a:pt x="358813" y="2458199"/>
                  </a:lnTo>
                  <a:lnTo>
                    <a:pt x="360883" y="2462530"/>
                  </a:lnTo>
                  <a:lnTo>
                    <a:pt x="365264" y="2465260"/>
                  </a:lnTo>
                  <a:lnTo>
                    <a:pt x="370052" y="2465235"/>
                  </a:lnTo>
                  <a:lnTo>
                    <a:pt x="470585" y="2465235"/>
                  </a:lnTo>
                  <a:lnTo>
                    <a:pt x="476110" y="2459698"/>
                  </a:lnTo>
                  <a:lnTo>
                    <a:pt x="476110" y="2440546"/>
                  </a:lnTo>
                  <a:lnTo>
                    <a:pt x="476110" y="2384298"/>
                  </a:lnTo>
                  <a:lnTo>
                    <a:pt x="451421" y="2384285"/>
                  </a:lnTo>
                  <a:lnTo>
                    <a:pt x="451421" y="2440546"/>
                  </a:lnTo>
                  <a:lnTo>
                    <a:pt x="377342" y="2440546"/>
                  </a:lnTo>
                  <a:lnTo>
                    <a:pt x="244551" y="2154224"/>
                  </a:lnTo>
                  <a:lnTo>
                    <a:pt x="240182" y="2151430"/>
                  </a:lnTo>
                  <a:lnTo>
                    <a:pt x="186817" y="2151430"/>
                  </a:lnTo>
                  <a:lnTo>
                    <a:pt x="186817" y="2095042"/>
                  </a:lnTo>
                  <a:lnTo>
                    <a:pt x="283743" y="2095042"/>
                  </a:lnTo>
                  <a:lnTo>
                    <a:pt x="416775" y="2381491"/>
                  </a:lnTo>
                  <a:lnTo>
                    <a:pt x="421132" y="2384285"/>
                  </a:lnTo>
                  <a:lnTo>
                    <a:pt x="451421" y="2384285"/>
                  </a:lnTo>
                  <a:lnTo>
                    <a:pt x="476110" y="2384285"/>
                  </a:lnTo>
                  <a:lnTo>
                    <a:pt x="476110" y="2365133"/>
                  </a:lnTo>
                  <a:close/>
                </a:path>
                <a:path w="580389" h="2465704">
                  <a:moveTo>
                    <a:pt x="580326" y="289979"/>
                  </a:moveTo>
                  <a:lnTo>
                    <a:pt x="576529" y="242938"/>
                  </a:lnTo>
                  <a:lnTo>
                    <a:pt x="565543" y="198323"/>
                  </a:lnTo>
                  <a:lnTo>
                    <a:pt x="555637" y="174917"/>
                  </a:lnTo>
                  <a:lnTo>
                    <a:pt x="555637" y="289979"/>
                  </a:lnTo>
                  <a:lnTo>
                    <a:pt x="551357" y="337667"/>
                  </a:lnTo>
                  <a:lnTo>
                    <a:pt x="539026" y="382549"/>
                  </a:lnTo>
                  <a:lnTo>
                    <a:pt x="519391" y="423887"/>
                  </a:lnTo>
                  <a:lnTo>
                    <a:pt x="493204" y="460908"/>
                  </a:lnTo>
                  <a:lnTo>
                    <a:pt x="461200" y="492887"/>
                  </a:lnTo>
                  <a:lnTo>
                    <a:pt x="424154" y="519061"/>
                  </a:lnTo>
                  <a:lnTo>
                    <a:pt x="382790" y="538683"/>
                  </a:lnTo>
                  <a:lnTo>
                    <a:pt x="337883" y="551014"/>
                  </a:lnTo>
                  <a:lnTo>
                    <a:pt x="290169" y="555282"/>
                  </a:lnTo>
                  <a:lnTo>
                    <a:pt x="242443" y="551014"/>
                  </a:lnTo>
                  <a:lnTo>
                    <a:pt x="197535" y="538683"/>
                  </a:lnTo>
                  <a:lnTo>
                    <a:pt x="156171" y="519061"/>
                  </a:lnTo>
                  <a:lnTo>
                    <a:pt x="119126" y="492887"/>
                  </a:lnTo>
                  <a:lnTo>
                    <a:pt x="87134" y="460908"/>
                  </a:lnTo>
                  <a:lnTo>
                    <a:pt x="60934" y="423887"/>
                  </a:lnTo>
                  <a:lnTo>
                    <a:pt x="41300" y="382549"/>
                  </a:lnTo>
                  <a:lnTo>
                    <a:pt x="28968" y="337667"/>
                  </a:lnTo>
                  <a:lnTo>
                    <a:pt x="24701" y="289979"/>
                  </a:lnTo>
                  <a:lnTo>
                    <a:pt x="28968" y="242290"/>
                  </a:lnTo>
                  <a:lnTo>
                    <a:pt x="41287" y="197472"/>
                  </a:lnTo>
                  <a:lnTo>
                    <a:pt x="60934" y="156083"/>
                  </a:lnTo>
                  <a:lnTo>
                    <a:pt x="87134" y="119049"/>
                  </a:lnTo>
                  <a:lnTo>
                    <a:pt x="119126" y="87071"/>
                  </a:lnTo>
                  <a:lnTo>
                    <a:pt x="156171" y="60896"/>
                  </a:lnTo>
                  <a:lnTo>
                    <a:pt x="197535" y="41275"/>
                  </a:lnTo>
                  <a:lnTo>
                    <a:pt x="242443" y="28956"/>
                  </a:lnTo>
                  <a:lnTo>
                    <a:pt x="290169" y="24676"/>
                  </a:lnTo>
                  <a:lnTo>
                    <a:pt x="337858" y="29006"/>
                  </a:lnTo>
                  <a:lnTo>
                    <a:pt x="382739" y="41363"/>
                  </a:lnTo>
                  <a:lnTo>
                    <a:pt x="424065" y="61010"/>
                  </a:lnTo>
                  <a:lnTo>
                    <a:pt x="461098" y="87185"/>
                  </a:lnTo>
                  <a:lnTo>
                    <a:pt x="493090" y="119151"/>
                  </a:lnTo>
                  <a:lnTo>
                    <a:pt x="519277" y="156159"/>
                  </a:lnTo>
                  <a:lnTo>
                    <a:pt x="538899" y="197408"/>
                  </a:lnTo>
                  <a:lnTo>
                    <a:pt x="551294" y="242290"/>
                  </a:lnTo>
                  <a:lnTo>
                    <a:pt x="555637" y="289979"/>
                  </a:lnTo>
                  <a:lnTo>
                    <a:pt x="555637" y="174917"/>
                  </a:lnTo>
                  <a:lnTo>
                    <a:pt x="524344" y="118719"/>
                  </a:lnTo>
                  <a:lnTo>
                    <a:pt x="495338" y="84924"/>
                  </a:lnTo>
                  <a:lnTo>
                    <a:pt x="461530" y="55943"/>
                  </a:lnTo>
                  <a:lnTo>
                    <a:pt x="423519" y="32359"/>
                  </a:lnTo>
                  <a:lnTo>
                    <a:pt x="405307" y="24676"/>
                  </a:lnTo>
                  <a:lnTo>
                    <a:pt x="381876" y="14782"/>
                  </a:lnTo>
                  <a:lnTo>
                    <a:pt x="337235" y="3797"/>
                  </a:lnTo>
                  <a:lnTo>
                    <a:pt x="290169" y="0"/>
                  </a:lnTo>
                  <a:lnTo>
                    <a:pt x="243103" y="3797"/>
                  </a:lnTo>
                  <a:lnTo>
                    <a:pt x="198450" y="14782"/>
                  </a:lnTo>
                  <a:lnTo>
                    <a:pt x="156819" y="32359"/>
                  </a:lnTo>
                  <a:lnTo>
                    <a:pt x="118795" y="55943"/>
                  </a:lnTo>
                  <a:lnTo>
                    <a:pt x="84988" y="84924"/>
                  </a:lnTo>
                  <a:lnTo>
                    <a:pt x="55981" y="118719"/>
                  </a:lnTo>
                  <a:lnTo>
                    <a:pt x="32385" y="156718"/>
                  </a:lnTo>
                  <a:lnTo>
                    <a:pt x="14795" y="198323"/>
                  </a:lnTo>
                  <a:lnTo>
                    <a:pt x="3797" y="242938"/>
                  </a:lnTo>
                  <a:lnTo>
                    <a:pt x="0" y="289979"/>
                  </a:lnTo>
                  <a:lnTo>
                    <a:pt x="3797" y="336994"/>
                  </a:lnTo>
                  <a:lnTo>
                    <a:pt x="14782" y="381596"/>
                  </a:lnTo>
                  <a:lnTo>
                    <a:pt x="32359" y="423189"/>
                  </a:lnTo>
                  <a:lnTo>
                    <a:pt x="55943" y="461175"/>
                  </a:lnTo>
                  <a:lnTo>
                    <a:pt x="84988" y="495033"/>
                  </a:lnTo>
                  <a:lnTo>
                    <a:pt x="118795" y="524014"/>
                  </a:lnTo>
                  <a:lnTo>
                    <a:pt x="156819" y="547598"/>
                  </a:lnTo>
                  <a:lnTo>
                    <a:pt x="198450" y="565175"/>
                  </a:lnTo>
                  <a:lnTo>
                    <a:pt x="243103" y="576173"/>
                  </a:lnTo>
                  <a:lnTo>
                    <a:pt x="290169" y="579958"/>
                  </a:lnTo>
                  <a:lnTo>
                    <a:pt x="337210" y="576135"/>
                  </a:lnTo>
                  <a:lnTo>
                    <a:pt x="381838" y="565124"/>
                  </a:lnTo>
                  <a:lnTo>
                    <a:pt x="423456" y="547522"/>
                  </a:lnTo>
                  <a:lnTo>
                    <a:pt x="461467" y="523938"/>
                  </a:lnTo>
                  <a:lnTo>
                    <a:pt x="495274" y="494957"/>
                  </a:lnTo>
                  <a:lnTo>
                    <a:pt x="524268" y="461175"/>
                  </a:lnTo>
                  <a:lnTo>
                    <a:pt x="547839" y="423240"/>
                  </a:lnTo>
                  <a:lnTo>
                    <a:pt x="565467" y="381635"/>
                  </a:lnTo>
                  <a:lnTo>
                    <a:pt x="576491" y="337019"/>
                  </a:lnTo>
                  <a:lnTo>
                    <a:pt x="580326" y="289979"/>
                  </a:lnTo>
                  <a:close/>
                </a:path>
              </a:pathLst>
            </a:custGeom>
            <a:solidFill>
              <a:srgbClr val="FF9900"/>
            </a:solidFill>
          </p:spPr>
          <p:txBody>
            <a:bodyPr wrap="square" lIns="0" tIns="0" rIns="0" bIns="0" rtlCol="0"/>
            <a:lstStyle/>
            <a:p>
              <a:endParaRPr/>
            </a:p>
          </p:txBody>
        </p:sp>
        <p:pic>
          <p:nvPicPr>
            <p:cNvPr id="11" name="object 11"/>
            <p:cNvPicPr/>
            <p:nvPr/>
          </p:nvPicPr>
          <p:blipFill>
            <a:blip r:embed="rId3" cstate="print"/>
            <a:stretch>
              <a:fillRect/>
            </a:stretch>
          </p:blipFill>
          <p:spPr>
            <a:xfrm>
              <a:off x="5343050" y="4573654"/>
              <a:ext cx="180136" cy="244091"/>
            </a:xfrm>
            <a:prstGeom prst="rect">
              <a:avLst/>
            </a:prstGeom>
          </p:spPr>
        </p:pic>
        <p:sp>
          <p:nvSpPr>
            <p:cNvPr id="12" name="object 12"/>
            <p:cNvSpPr/>
            <p:nvPr/>
          </p:nvSpPr>
          <p:spPr>
            <a:xfrm>
              <a:off x="5246605" y="4353526"/>
              <a:ext cx="580390" cy="580390"/>
            </a:xfrm>
            <a:custGeom>
              <a:avLst/>
              <a:gdLst/>
              <a:ahLst/>
              <a:cxnLst/>
              <a:rect l="l" t="t" r="r" b="b"/>
              <a:pathLst>
                <a:path w="580389" h="580389">
                  <a:moveTo>
                    <a:pt x="290164" y="579965"/>
                  </a:moveTo>
                  <a:lnTo>
                    <a:pt x="243097" y="576170"/>
                  </a:lnTo>
                  <a:lnTo>
                    <a:pt x="198448" y="565182"/>
                  </a:lnTo>
                  <a:lnTo>
                    <a:pt x="156815" y="547599"/>
                  </a:lnTo>
                  <a:lnTo>
                    <a:pt x="118795" y="524017"/>
                  </a:lnTo>
                  <a:lnTo>
                    <a:pt x="84985" y="495033"/>
                  </a:lnTo>
                  <a:lnTo>
                    <a:pt x="55943" y="461179"/>
                  </a:lnTo>
                  <a:lnTo>
                    <a:pt x="32364" y="423195"/>
                  </a:lnTo>
                  <a:lnTo>
                    <a:pt x="14783" y="381604"/>
                  </a:lnTo>
                  <a:lnTo>
                    <a:pt x="3796" y="337001"/>
                  </a:lnTo>
                  <a:lnTo>
                    <a:pt x="0" y="289982"/>
                  </a:lnTo>
                  <a:lnTo>
                    <a:pt x="3797" y="242945"/>
                  </a:lnTo>
                  <a:lnTo>
                    <a:pt x="14792" y="198324"/>
                  </a:lnTo>
                  <a:lnTo>
                    <a:pt x="32386" y="156717"/>
                  </a:lnTo>
                  <a:lnTo>
                    <a:pt x="55983" y="118721"/>
                  </a:lnTo>
                  <a:lnTo>
                    <a:pt x="84985" y="84932"/>
                  </a:lnTo>
                  <a:lnTo>
                    <a:pt x="118795" y="55948"/>
                  </a:lnTo>
                  <a:lnTo>
                    <a:pt x="156815" y="32366"/>
                  </a:lnTo>
                  <a:lnTo>
                    <a:pt x="198448" y="14783"/>
                  </a:lnTo>
                  <a:lnTo>
                    <a:pt x="243097" y="3795"/>
                  </a:lnTo>
                  <a:lnTo>
                    <a:pt x="290164" y="0"/>
                  </a:lnTo>
                  <a:lnTo>
                    <a:pt x="337232" y="3795"/>
                  </a:lnTo>
                  <a:lnTo>
                    <a:pt x="381880" y="14783"/>
                  </a:lnTo>
                  <a:lnTo>
                    <a:pt x="405312" y="24679"/>
                  </a:lnTo>
                  <a:lnTo>
                    <a:pt x="290164" y="24679"/>
                  </a:lnTo>
                  <a:lnTo>
                    <a:pt x="242446" y="28953"/>
                  </a:lnTo>
                  <a:lnTo>
                    <a:pt x="197534" y="41277"/>
                  </a:lnTo>
                  <a:lnTo>
                    <a:pt x="156177" y="60901"/>
                  </a:lnTo>
                  <a:lnTo>
                    <a:pt x="119126" y="87075"/>
                  </a:lnTo>
                  <a:lnTo>
                    <a:pt x="87130" y="119051"/>
                  </a:lnTo>
                  <a:lnTo>
                    <a:pt x="60939" y="156079"/>
                  </a:lnTo>
                  <a:lnTo>
                    <a:pt x="41287" y="197469"/>
                  </a:lnTo>
                  <a:lnTo>
                    <a:pt x="28972" y="242294"/>
                  </a:lnTo>
                  <a:lnTo>
                    <a:pt x="24694" y="289982"/>
                  </a:lnTo>
                  <a:lnTo>
                    <a:pt x="28972" y="337671"/>
                  </a:lnTo>
                  <a:lnTo>
                    <a:pt x="41303" y="382555"/>
                  </a:lnTo>
                  <a:lnTo>
                    <a:pt x="60939" y="423886"/>
                  </a:lnTo>
                  <a:lnTo>
                    <a:pt x="87130" y="460914"/>
                  </a:lnTo>
                  <a:lnTo>
                    <a:pt x="119126" y="492889"/>
                  </a:lnTo>
                  <a:lnTo>
                    <a:pt x="156177" y="519064"/>
                  </a:lnTo>
                  <a:lnTo>
                    <a:pt x="197534" y="538688"/>
                  </a:lnTo>
                  <a:lnTo>
                    <a:pt x="242446" y="551012"/>
                  </a:lnTo>
                  <a:lnTo>
                    <a:pt x="290164" y="555286"/>
                  </a:lnTo>
                  <a:lnTo>
                    <a:pt x="405111" y="555286"/>
                  </a:lnTo>
                  <a:lnTo>
                    <a:pt x="381844" y="565124"/>
                  </a:lnTo>
                  <a:lnTo>
                    <a:pt x="337213" y="576136"/>
                  </a:lnTo>
                  <a:lnTo>
                    <a:pt x="290164" y="579965"/>
                  </a:lnTo>
                  <a:close/>
                </a:path>
                <a:path w="580389" h="580389">
                  <a:moveTo>
                    <a:pt x="405111" y="555286"/>
                  </a:moveTo>
                  <a:lnTo>
                    <a:pt x="290164" y="555286"/>
                  </a:lnTo>
                  <a:lnTo>
                    <a:pt x="337883" y="551012"/>
                  </a:lnTo>
                  <a:lnTo>
                    <a:pt x="382795" y="538688"/>
                  </a:lnTo>
                  <a:lnTo>
                    <a:pt x="424151" y="519064"/>
                  </a:lnTo>
                  <a:lnTo>
                    <a:pt x="461203" y="492889"/>
                  </a:lnTo>
                  <a:lnTo>
                    <a:pt x="493199" y="460914"/>
                  </a:lnTo>
                  <a:lnTo>
                    <a:pt x="519390" y="423886"/>
                  </a:lnTo>
                  <a:lnTo>
                    <a:pt x="539026" y="382555"/>
                  </a:lnTo>
                  <a:lnTo>
                    <a:pt x="551357" y="337671"/>
                  </a:lnTo>
                  <a:lnTo>
                    <a:pt x="555634" y="289982"/>
                  </a:lnTo>
                  <a:lnTo>
                    <a:pt x="551291" y="242294"/>
                  </a:lnTo>
                  <a:lnTo>
                    <a:pt x="538903" y="197410"/>
                  </a:lnTo>
                  <a:lnTo>
                    <a:pt x="519277" y="156164"/>
                  </a:lnTo>
                  <a:lnTo>
                    <a:pt x="493084" y="119156"/>
                  </a:lnTo>
                  <a:lnTo>
                    <a:pt x="461098" y="87190"/>
                  </a:lnTo>
                  <a:lnTo>
                    <a:pt x="424066" y="61013"/>
                  </a:lnTo>
                  <a:lnTo>
                    <a:pt x="382736" y="41372"/>
                  </a:lnTo>
                  <a:lnTo>
                    <a:pt x="337853" y="29011"/>
                  </a:lnTo>
                  <a:lnTo>
                    <a:pt x="290164" y="24679"/>
                  </a:lnTo>
                  <a:lnTo>
                    <a:pt x="405312" y="24679"/>
                  </a:lnTo>
                  <a:lnTo>
                    <a:pt x="461534" y="55948"/>
                  </a:lnTo>
                  <a:lnTo>
                    <a:pt x="495343" y="84932"/>
                  </a:lnTo>
                  <a:lnTo>
                    <a:pt x="524345" y="118721"/>
                  </a:lnTo>
                  <a:lnTo>
                    <a:pt x="547942" y="156717"/>
                  </a:lnTo>
                  <a:lnTo>
                    <a:pt x="565537" y="198324"/>
                  </a:lnTo>
                  <a:lnTo>
                    <a:pt x="576532" y="242945"/>
                  </a:lnTo>
                  <a:lnTo>
                    <a:pt x="580329" y="289982"/>
                  </a:lnTo>
                  <a:lnTo>
                    <a:pt x="576492" y="337020"/>
                  </a:lnTo>
                  <a:lnTo>
                    <a:pt x="565463" y="381641"/>
                  </a:lnTo>
                  <a:lnTo>
                    <a:pt x="547838" y="423248"/>
                  </a:lnTo>
                  <a:lnTo>
                    <a:pt x="524269" y="461179"/>
                  </a:lnTo>
                  <a:lnTo>
                    <a:pt x="495269" y="494959"/>
                  </a:lnTo>
                  <a:lnTo>
                    <a:pt x="461468" y="523940"/>
                  </a:lnTo>
                  <a:lnTo>
                    <a:pt x="423461" y="547527"/>
                  </a:lnTo>
                  <a:lnTo>
                    <a:pt x="405111" y="555286"/>
                  </a:lnTo>
                  <a:close/>
                </a:path>
              </a:pathLst>
            </a:custGeom>
            <a:solidFill>
              <a:srgbClr val="FF9900"/>
            </a:solidFill>
          </p:spPr>
          <p:txBody>
            <a:bodyPr wrap="square" lIns="0" tIns="0" rIns="0" bIns="0" rtlCol="0"/>
            <a:lstStyle/>
            <a:p>
              <a:endParaRPr/>
            </a:p>
          </p:txBody>
        </p:sp>
        <p:sp>
          <p:nvSpPr>
            <p:cNvPr id="13" name="object 13"/>
            <p:cNvSpPr/>
            <p:nvPr/>
          </p:nvSpPr>
          <p:spPr>
            <a:xfrm>
              <a:off x="7911401" y="4675251"/>
              <a:ext cx="5361305" cy="533400"/>
            </a:xfrm>
            <a:custGeom>
              <a:avLst/>
              <a:gdLst/>
              <a:ahLst/>
              <a:cxnLst/>
              <a:rect l="l" t="t" r="r" b="b"/>
              <a:pathLst>
                <a:path w="5361305" h="533400">
                  <a:moveTo>
                    <a:pt x="5360733" y="533400"/>
                  </a:moveTo>
                  <a:lnTo>
                    <a:pt x="5354840" y="0"/>
                  </a:lnTo>
                  <a:lnTo>
                    <a:pt x="5303857" y="45"/>
                  </a:lnTo>
                  <a:lnTo>
                    <a:pt x="5252873" y="90"/>
                  </a:lnTo>
                  <a:lnTo>
                    <a:pt x="5201890" y="136"/>
                  </a:lnTo>
                  <a:lnTo>
                    <a:pt x="5150906" y="181"/>
                  </a:lnTo>
                  <a:lnTo>
                    <a:pt x="5099923" y="227"/>
                  </a:lnTo>
                  <a:lnTo>
                    <a:pt x="5048940" y="272"/>
                  </a:lnTo>
                  <a:lnTo>
                    <a:pt x="4997956" y="318"/>
                  </a:lnTo>
                  <a:lnTo>
                    <a:pt x="4946973" y="363"/>
                  </a:lnTo>
                  <a:lnTo>
                    <a:pt x="4895989" y="409"/>
                  </a:lnTo>
                  <a:lnTo>
                    <a:pt x="4845006" y="454"/>
                  </a:lnTo>
                  <a:lnTo>
                    <a:pt x="4794022" y="500"/>
                  </a:lnTo>
                  <a:lnTo>
                    <a:pt x="4743039" y="545"/>
                  </a:lnTo>
                  <a:lnTo>
                    <a:pt x="4692056" y="590"/>
                  </a:lnTo>
                  <a:lnTo>
                    <a:pt x="4641072" y="636"/>
                  </a:lnTo>
                  <a:lnTo>
                    <a:pt x="4590089" y="681"/>
                  </a:lnTo>
                  <a:lnTo>
                    <a:pt x="4539105" y="727"/>
                  </a:lnTo>
                  <a:lnTo>
                    <a:pt x="4488122" y="772"/>
                  </a:lnTo>
                  <a:lnTo>
                    <a:pt x="4437138" y="818"/>
                  </a:lnTo>
                  <a:lnTo>
                    <a:pt x="4386155" y="863"/>
                  </a:lnTo>
                  <a:lnTo>
                    <a:pt x="4335172" y="909"/>
                  </a:lnTo>
                  <a:lnTo>
                    <a:pt x="4284188" y="954"/>
                  </a:lnTo>
                  <a:lnTo>
                    <a:pt x="4233205" y="999"/>
                  </a:lnTo>
                  <a:lnTo>
                    <a:pt x="4182221" y="1045"/>
                  </a:lnTo>
                  <a:lnTo>
                    <a:pt x="4131238" y="1090"/>
                  </a:lnTo>
                  <a:lnTo>
                    <a:pt x="4080254" y="1136"/>
                  </a:lnTo>
                  <a:lnTo>
                    <a:pt x="4029271" y="1181"/>
                  </a:lnTo>
                  <a:lnTo>
                    <a:pt x="3978288" y="1227"/>
                  </a:lnTo>
                  <a:lnTo>
                    <a:pt x="3927304" y="1272"/>
                  </a:lnTo>
                  <a:lnTo>
                    <a:pt x="3876321" y="1317"/>
                  </a:lnTo>
                  <a:lnTo>
                    <a:pt x="3825337" y="1363"/>
                  </a:lnTo>
                  <a:lnTo>
                    <a:pt x="3774354" y="1408"/>
                  </a:lnTo>
                  <a:lnTo>
                    <a:pt x="3723370" y="1454"/>
                  </a:lnTo>
                  <a:lnTo>
                    <a:pt x="3672387" y="1499"/>
                  </a:lnTo>
                  <a:lnTo>
                    <a:pt x="3621404" y="1544"/>
                  </a:lnTo>
                  <a:lnTo>
                    <a:pt x="3570420" y="1590"/>
                  </a:lnTo>
                  <a:lnTo>
                    <a:pt x="3519437" y="1635"/>
                  </a:lnTo>
                  <a:lnTo>
                    <a:pt x="3468453" y="1681"/>
                  </a:lnTo>
                  <a:lnTo>
                    <a:pt x="3417470" y="1726"/>
                  </a:lnTo>
                  <a:lnTo>
                    <a:pt x="3366486" y="1771"/>
                  </a:lnTo>
                  <a:lnTo>
                    <a:pt x="3315503" y="1817"/>
                  </a:lnTo>
                  <a:lnTo>
                    <a:pt x="3264520" y="1862"/>
                  </a:lnTo>
                  <a:lnTo>
                    <a:pt x="3213536" y="1907"/>
                  </a:lnTo>
                  <a:lnTo>
                    <a:pt x="3162553" y="1953"/>
                  </a:lnTo>
                  <a:lnTo>
                    <a:pt x="3111569" y="1998"/>
                  </a:lnTo>
                  <a:lnTo>
                    <a:pt x="3060586" y="2044"/>
                  </a:lnTo>
                  <a:lnTo>
                    <a:pt x="3009602" y="2089"/>
                  </a:lnTo>
                  <a:lnTo>
                    <a:pt x="2958619" y="2134"/>
                  </a:lnTo>
                  <a:lnTo>
                    <a:pt x="2907636" y="2180"/>
                  </a:lnTo>
                  <a:lnTo>
                    <a:pt x="2856652" y="2225"/>
                  </a:lnTo>
                  <a:lnTo>
                    <a:pt x="2805669" y="2270"/>
                  </a:lnTo>
                  <a:lnTo>
                    <a:pt x="2754685" y="2315"/>
                  </a:lnTo>
                  <a:lnTo>
                    <a:pt x="2703702" y="2361"/>
                  </a:lnTo>
                  <a:lnTo>
                    <a:pt x="2652718" y="2406"/>
                  </a:lnTo>
                  <a:lnTo>
                    <a:pt x="2601735" y="2451"/>
                  </a:lnTo>
                  <a:lnTo>
                    <a:pt x="2550752" y="2497"/>
                  </a:lnTo>
                  <a:lnTo>
                    <a:pt x="2499768" y="2542"/>
                  </a:lnTo>
                  <a:lnTo>
                    <a:pt x="2448785" y="2587"/>
                  </a:lnTo>
                  <a:lnTo>
                    <a:pt x="2397801" y="2633"/>
                  </a:lnTo>
                  <a:lnTo>
                    <a:pt x="2346818" y="2678"/>
                  </a:lnTo>
                  <a:lnTo>
                    <a:pt x="2295834" y="2723"/>
                  </a:lnTo>
                  <a:lnTo>
                    <a:pt x="2244851" y="2768"/>
                  </a:lnTo>
                  <a:lnTo>
                    <a:pt x="2193868" y="2814"/>
                  </a:lnTo>
                  <a:lnTo>
                    <a:pt x="2142884" y="2859"/>
                  </a:lnTo>
                  <a:lnTo>
                    <a:pt x="2091901" y="2904"/>
                  </a:lnTo>
                  <a:lnTo>
                    <a:pt x="2040917" y="2949"/>
                  </a:lnTo>
                  <a:lnTo>
                    <a:pt x="1989934" y="2995"/>
                  </a:lnTo>
                  <a:lnTo>
                    <a:pt x="1938950" y="3040"/>
                  </a:lnTo>
                  <a:lnTo>
                    <a:pt x="1887967" y="3085"/>
                  </a:lnTo>
                  <a:lnTo>
                    <a:pt x="1836984" y="3130"/>
                  </a:lnTo>
                  <a:lnTo>
                    <a:pt x="1786000" y="3175"/>
                  </a:lnTo>
                  <a:lnTo>
                    <a:pt x="1735017" y="3221"/>
                  </a:lnTo>
                  <a:lnTo>
                    <a:pt x="1684033" y="3266"/>
                  </a:lnTo>
                  <a:lnTo>
                    <a:pt x="1633050" y="3311"/>
                  </a:lnTo>
                  <a:lnTo>
                    <a:pt x="1582066" y="3356"/>
                  </a:lnTo>
                  <a:lnTo>
                    <a:pt x="1531083" y="3401"/>
                  </a:lnTo>
                  <a:lnTo>
                    <a:pt x="1480100" y="3446"/>
                  </a:lnTo>
                  <a:lnTo>
                    <a:pt x="1429116" y="3491"/>
                  </a:lnTo>
                  <a:lnTo>
                    <a:pt x="1378133" y="3537"/>
                  </a:lnTo>
                  <a:lnTo>
                    <a:pt x="1327149" y="3582"/>
                  </a:lnTo>
                  <a:lnTo>
                    <a:pt x="1276166" y="3627"/>
                  </a:lnTo>
                  <a:lnTo>
                    <a:pt x="1225182" y="3672"/>
                  </a:lnTo>
                  <a:lnTo>
                    <a:pt x="1174199" y="3717"/>
                  </a:lnTo>
                  <a:lnTo>
                    <a:pt x="1123216" y="3762"/>
                  </a:lnTo>
                  <a:lnTo>
                    <a:pt x="1072232" y="3807"/>
                  </a:lnTo>
                  <a:lnTo>
                    <a:pt x="1021249" y="3852"/>
                  </a:lnTo>
                  <a:lnTo>
                    <a:pt x="970265" y="3897"/>
                  </a:lnTo>
                  <a:lnTo>
                    <a:pt x="919282" y="3942"/>
                  </a:lnTo>
                  <a:lnTo>
                    <a:pt x="868299" y="3987"/>
                  </a:lnTo>
                  <a:lnTo>
                    <a:pt x="692670" y="3987"/>
                  </a:lnTo>
                  <a:lnTo>
                    <a:pt x="0" y="3987"/>
                  </a:lnTo>
                </a:path>
              </a:pathLst>
            </a:custGeom>
            <a:ln w="12954">
              <a:solidFill>
                <a:srgbClr val="8FA7C4"/>
              </a:solidFill>
            </a:ln>
          </p:spPr>
          <p:txBody>
            <a:bodyPr wrap="square" lIns="0" tIns="0" rIns="0" bIns="0" rtlCol="0"/>
            <a:lstStyle/>
            <a:p>
              <a:endParaRPr/>
            </a:p>
          </p:txBody>
        </p:sp>
        <p:sp>
          <p:nvSpPr>
            <p:cNvPr id="14" name="object 14"/>
            <p:cNvSpPr/>
            <p:nvPr/>
          </p:nvSpPr>
          <p:spPr>
            <a:xfrm>
              <a:off x="7911407" y="4634786"/>
              <a:ext cx="50800" cy="88900"/>
            </a:xfrm>
            <a:custGeom>
              <a:avLst/>
              <a:gdLst/>
              <a:ahLst/>
              <a:cxnLst/>
              <a:rect l="l" t="t" r="r" b="b"/>
              <a:pathLst>
                <a:path w="50800" h="88900">
                  <a:moveTo>
                    <a:pt x="50800" y="88900"/>
                  </a:moveTo>
                  <a:lnTo>
                    <a:pt x="0" y="44450"/>
                  </a:lnTo>
                  <a:lnTo>
                    <a:pt x="50787" y="0"/>
                  </a:lnTo>
                </a:path>
              </a:pathLst>
            </a:custGeom>
            <a:ln w="12954">
              <a:solidFill>
                <a:srgbClr val="8FA7C4"/>
              </a:solidFill>
            </a:ln>
          </p:spPr>
          <p:txBody>
            <a:bodyPr wrap="square" lIns="0" tIns="0" rIns="0" bIns="0" rtlCol="0"/>
            <a:lstStyle/>
            <a:p>
              <a:endParaRPr/>
            </a:p>
          </p:txBody>
        </p:sp>
        <p:pic>
          <p:nvPicPr>
            <p:cNvPr id="15" name="object 15"/>
            <p:cNvPicPr/>
            <p:nvPr/>
          </p:nvPicPr>
          <p:blipFill>
            <a:blip r:embed="rId4" cstate="print"/>
            <a:stretch>
              <a:fillRect/>
            </a:stretch>
          </p:blipFill>
          <p:spPr>
            <a:xfrm>
              <a:off x="7336355" y="5724818"/>
              <a:ext cx="116189" cy="117082"/>
            </a:xfrm>
            <a:prstGeom prst="rect">
              <a:avLst/>
            </a:prstGeom>
          </p:spPr>
        </p:pic>
        <p:pic>
          <p:nvPicPr>
            <p:cNvPr id="16" name="object 16"/>
            <p:cNvPicPr/>
            <p:nvPr/>
          </p:nvPicPr>
          <p:blipFill>
            <a:blip r:embed="rId5" cstate="print"/>
            <a:stretch>
              <a:fillRect/>
            </a:stretch>
          </p:blipFill>
          <p:spPr>
            <a:xfrm>
              <a:off x="7496625" y="5667016"/>
              <a:ext cx="129401" cy="129160"/>
            </a:xfrm>
            <a:prstGeom prst="rect">
              <a:avLst/>
            </a:prstGeom>
          </p:spPr>
        </p:pic>
        <p:pic>
          <p:nvPicPr>
            <p:cNvPr id="17" name="object 17"/>
            <p:cNvPicPr/>
            <p:nvPr/>
          </p:nvPicPr>
          <p:blipFill>
            <a:blip r:embed="rId6" cstate="print"/>
            <a:stretch>
              <a:fillRect/>
            </a:stretch>
          </p:blipFill>
          <p:spPr>
            <a:xfrm>
              <a:off x="7299817" y="5557414"/>
              <a:ext cx="141353" cy="122665"/>
            </a:xfrm>
            <a:prstGeom prst="rect">
              <a:avLst/>
            </a:prstGeom>
          </p:spPr>
        </p:pic>
        <p:sp>
          <p:nvSpPr>
            <p:cNvPr id="18" name="object 18"/>
            <p:cNvSpPr/>
            <p:nvPr/>
          </p:nvSpPr>
          <p:spPr>
            <a:xfrm>
              <a:off x="7208456" y="5331917"/>
              <a:ext cx="558800" cy="579755"/>
            </a:xfrm>
            <a:custGeom>
              <a:avLst/>
              <a:gdLst/>
              <a:ahLst/>
              <a:cxnLst/>
              <a:rect l="l" t="t" r="r" b="b"/>
              <a:pathLst>
                <a:path w="558800" h="579754">
                  <a:moveTo>
                    <a:pt x="558253" y="325869"/>
                  </a:moveTo>
                  <a:lnTo>
                    <a:pt x="556958" y="319201"/>
                  </a:lnTo>
                  <a:lnTo>
                    <a:pt x="551535" y="307124"/>
                  </a:lnTo>
                  <a:lnTo>
                    <a:pt x="539750" y="294297"/>
                  </a:lnTo>
                  <a:lnTo>
                    <a:pt x="532396" y="288785"/>
                  </a:lnTo>
                  <a:lnTo>
                    <a:pt x="532396" y="322414"/>
                  </a:lnTo>
                  <a:lnTo>
                    <a:pt x="512762" y="322414"/>
                  </a:lnTo>
                  <a:lnTo>
                    <a:pt x="494665" y="317944"/>
                  </a:lnTo>
                  <a:lnTo>
                    <a:pt x="497814" y="295084"/>
                  </a:lnTo>
                  <a:lnTo>
                    <a:pt x="507098" y="300532"/>
                  </a:lnTo>
                  <a:lnTo>
                    <a:pt x="521817" y="311073"/>
                  </a:lnTo>
                  <a:lnTo>
                    <a:pt x="529488" y="318274"/>
                  </a:lnTo>
                  <a:lnTo>
                    <a:pt x="532396" y="322414"/>
                  </a:lnTo>
                  <a:lnTo>
                    <a:pt x="532396" y="288785"/>
                  </a:lnTo>
                  <a:lnTo>
                    <a:pt x="521144" y="280327"/>
                  </a:lnTo>
                  <a:lnTo>
                    <a:pt x="501459" y="268579"/>
                  </a:lnTo>
                  <a:lnTo>
                    <a:pt x="520039" y="133350"/>
                  </a:lnTo>
                  <a:lnTo>
                    <a:pt x="524738" y="99212"/>
                  </a:lnTo>
                  <a:lnTo>
                    <a:pt x="526072" y="92405"/>
                  </a:lnTo>
                  <a:lnTo>
                    <a:pt x="521919" y="86283"/>
                  </a:lnTo>
                  <a:lnTo>
                    <a:pt x="513778" y="66675"/>
                  </a:lnTo>
                  <a:lnTo>
                    <a:pt x="499427" y="55740"/>
                  </a:lnTo>
                  <a:lnTo>
                    <a:pt x="499427" y="91694"/>
                  </a:lnTo>
                  <a:lnTo>
                    <a:pt x="499427" y="95021"/>
                  </a:lnTo>
                  <a:lnTo>
                    <a:pt x="493864" y="100799"/>
                  </a:lnTo>
                  <a:lnTo>
                    <a:pt x="493864" y="133350"/>
                  </a:lnTo>
                  <a:lnTo>
                    <a:pt x="469849" y="310997"/>
                  </a:lnTo>
                  <a:lnTo>
                    <a:pt x="433501" y="298640"/>
                  </a:lnTo>
                  <a:lnTo>
                    <a:pt x="381000" y="277977"/>
                  </a:lnTo>
                  <a:lnTo>
                    <a:pt x="324650" y="253542"/>
                  </a:lnTo>
                  <a:lnTo>
                    <a:pt x="289090" y="236816"/>
                  </a:lnTo>
                  <a:lnTo>
                    <a:pt x="288912" y="235889"/>
                  </a:lnTo>
                  <a:lnTo>
                    <a:pt x="287286" y="227825"/>
                  </a:lnTo>
                  <a:lnTo>
                    <a:pt x="281546" y="219329"/>
                  </a:lnTo>
                  <a:lnTo>
                    <a:pt x="273024" y="213588"/>
                  </a:lnTo>
                  <a:lnTo>
                    <a:pt x="263575" y="211696"/>
                  </a:lnTo>
                  <a:lnTo>
                    <a:pt x="263575" y="235991"/>
                  </a:lnTo>
                  <a:lnTo>
                    <a:pt x="261327" y="240576"/>
                  </a:lnTo>
                  <a:lnTo>
                    <a:pt x="260375" y="240576"/>
                  </a:lnTo>
                  <a:lnTo>
                    <a:pt x="260451" y="236956"/>
                  </a:lnTo>
                  <a:lnTo>
                    <a:pt x="261442" y="236067"/>
                  </a:lnTo>
                  <a:lnTo>
                    <a:pt x="262597" y="236143"/>
                  </a:lnTo>
                  <a:lnTo>
                    <a:pt x="262597" y="235889"/>
                  </a:lnTo>
                  <a:lnTo>
                    <a:pt x="262775" y="235889"/>
                  </a:lnTo>
                  <a:lnTo>
                    <a:pt x="263575" y="235991"/>
                  </a:lnTo>
                  <a:lnTo>
                    <a:pt x="263575" y="211696"/>
                  </a:lnTo>
                  <a:lnTo>
                    <a:pt x="235800" y="238239"/>
                  </a:lnTo>
                  <a:lnTo>
                    <a:pt x="237909" y="248627"/>
                  </a:lnTo>
                  <a:lnTo>
                    <a:pt x="243649" y="257149"/>
                  </a:lnTo>
                  <a:lnTo>
                    <a:pt x="252171" y="262877"/>
                  </a:lnTo>
                  <a:lnTo>
                    <a:pt x="262597" y="264972"/>
                  </a:lnTo>
                  <a:lnTo>
                    <a:pt x="273011" y="262851"/>
                  </a:lnTo>
                  <a:lnTo>
                    <a:pt x="278371" y="259232"/>
                  </a:lnTo>
                  <a:lnTo>
                    <a:pt x="300888" y="269989"/>
                  </a:lnTo>
                  <a:lnTo>
                    <a:pt x="349351" y="291884"/>
                  </a:lnTo>
                  <a:lnTo>
                    <a:pt x="399288" y="312610"/>
                  </a:lnTo>
                  <a:lnTo>
                    <a:pt x="447408" y="330060"/>
                  </a:lnTo>
                  <a:lnTo>
                    <a:pt x="466547" y="335419"/>
                  </a:lnTo>
                  <a:lnTo>
                    <a:pt x="442747" y="511467"/>
                  </a:lnTo>
                  <a:lnTo>
                    <a:pt x="442747" y="512457"/>
                  </a:lnTo>
                  <a:lnTo>
                    <a:pt x="441604" y="515226"/>
                  </a:lnTo>
                  <a:lnTo>
                    <a:pt x="406260" y="535127"/>
                  </a:lnTo>
                  <a:lnTo>
                    <a:pt x="350735" y="548398"/>
                  </a:lnTo>
                  <a:lnTo>
                    <a:pt x="291782" y="554570"/>
                  </a:lnTo>
                  <a:lnTo>
                    <a:pt x="262102" y="555218"/>
                  </a:lnTo>
                  <a:lnTo>
                    <a:pt x="187312" y="550684"/>
                  </a:lnTo>
                  <a:lnTo>
                    <a:pt x="130390" y="539597"/>
                  </a:lnTo>
                  <a:lnTo>
                    <a:pt x="94170" y="525792"/>
                  </a:lnTo>
                  <a:lnTo>
                    <a:pt x="81457" y="513067"/>
                  </a:lnTo>
                  <a:lnTo>
                    <a:pt x="81457" y="511467"/>
                  </a:lnTo>
                  <a:lnTo>
                    <a:pt x="30835" y="132740"/>
                  </a:lnTo>
                  <a:lnTo>
                    <a:pt x="41656" y="137693"/>
                  </a:lnTo>
                  <a:lnTo>
                    <a:pt x="48971" y="141998"/>
                  </a:lnTo>
                  <a:lnTo>
                    <a:pt x="57010" y="144703"/>
                  </a:lnTo>
                  <a:lnTo>
                    <a:pt x="64693" y="148196"/>
                  </a:lnTo>
                  <a:lnTo>
                    <a:pt x="84264" y="153822"/>
                  </a:lnTo>
                  <a:lnTo>
                    <a:pt x="93052" y="156756"/>
                  </a:lnTo>
                  <a:lnTo>
                    <a:pt x="97993" y="157759"/>
                  </a:lnTo>
                  <a:lnTo>
                    <a:pt x="107429" y="160464"/>
                  </a:lnTo>
                  <a:lnTo>
                    <a:pt x="156362" y="169405"/>
                  </a:lnTo>
                  <a:lnTo>
                    <a:pt x="208813" y="174879"/>
                  </a:lnTo>
                  <a:lnTo>
                    <a:pt x="262102" y="176733"/>
                  </a:lnTo>
                  <a:lnTo>
                    <a:pt x="315442" y="174942"/>
                  </a:lnTo>
                  <a:lnTo>
                    <a:pt x="367995" y="169633"/>
                  </a:lnTo>
                  <a:lnTo>
                    <a:pt x="417055" y="160870"/>
                  </a:lnTo>
                  <a:lnTo>
                    <a:pt x="430441" y="157086"/>
                  </a:lnTo>
                  <a:lnTo>
                    <a:pt x="432066" y="156756"/>
                  </a:lnTo>
                  <a:lnTo>
                    <a:pt x="434581" y="155917"/>
                  </a:lnTo>
                  <a:lnTo>
                    <a:pt x="450291" y="151472"/>
                  </a:lnTo>
                  <a:lnTo>
                    <a:pt x="459917" y="148755"/>
                  </a:lnTo>
                  <a:lnTo>
                    <a:pt x="470928" y="143764"/>
                  </a:lnTo>
                  <a:lnTo>
                    <a:pt x="476186" y="141998"/>
                  </a:lnTo>
                  <a:lnTo>
                    <a:pt x="480796" y="139280"/>
                  </a:lnTo>
                  <a:lnTo>
                    <a:pt x="493864" y="133350"/>
                  </a:lnTo>
                  <a:lnTo>
                    <a:pt x="493864" y="100799"/>
                  </a:lnTo>
                  <a:lnTo>
                    <a:pt x="484949" y="110032"/>
                  </a:lnTo>
                  <a:lnTo>
                    <a:pt x="452043" y="125171"/>
                  </a:lnTo>
                  <a:lnTo>
                    <a:pt x="402704" y="138455"/>
                  </a:lnTo>
                  <a:lnTo>
                    <a:pt x="338975" y="147866"/>
                  </a:lnTo>
                  <a:lnTo>
                    <a:pt x="316534" y="148932"/>
                  </a:lnTo>
                  <a:lnTo>
                    <a:pt x="262839" y="151472"/>
                  </a:lnTo>
                  <a:lnTo>
                    <a:pt x="186169" y="147815"/>
                  </a:lnTo>
                  <a:lnTo>
                    <a:pt x="121945" y="138239"/>
                  </a:lnTo>
                  <a:lnTo>
                    <a:pt x="72491" y="124764"/>
                  </a:lnTo>
                  <a:lnTo>
                    <a:pt x="26022" y="94411"/>
                  </a:lnTo>
                  <a:lnTo>
                    <a:pt x="25438" y="91478"/>
                  </a:lnTo>
                  <a:lnTo>
                    <a:pt x="37363" y="75539"/>
                  </a:lnTo>
                  <a:lnTo>
                    <a:pt x="69773" y="57772"/>
                  </a:lnTo>
                  <a:lnTo>
                    <a:pt x="119875" y="41363"/>
                  </a:lnTo>
                  <a:lnTo>
                    <a:pt x="185026" y="29324"/>
                  </a:lnTo>
                  <a:lnTo>
                    <a:pt x="262597" y="24650"/>
                  </a:lnTo>
                  <a:lnTo>
                    <a:pt x="340169" y="29324"/>
                  </a:lnTo>
                  <a:lnTo>
                    <a:pt x="405295" y="41363"/>
                  </a:lnTo>
                  <a:lnTo>
                    <a:pt x="455320" y="57772"/>
                  </a:lnTo>
                  <a:lnTo>
                    <a:pt x="487578" y="75539"/>
                  </a:lnTo>
                  <a:lnTo>
                    <a:pt x="499427" y="91694"/>
                  </a:lnTo>
                  <a:lnTo>
                    <a:pt x="499427" y="55740"/>
                  </a:lnTo>
                  <a:lnTo>
                    <a:pt x="440524" y="25793"/>
                  </a:lnTo>
                  <a:lnTo>
                    <a:pt x="386321" y="11861"/>
                  </a:lnTo>
                  <a:lnTo>
                    <a:pt x="325958" y="3060"/>
                  </a:lnTo>
                  <a:lnTo>
                    <a:pt x="263588" y="0"/>
                  </a:lnTo>
                  <a:lnTo>
                    <a:pt x="201129" y="3060"/>
                  </a:lnTo>
                  <a:lnTo>
                    <a:pt x="140563" y="11861"/>
                  </a:lnTo>
                  <a:lnTo>
                    <a:pt x="86093" y="25793"/>
                  </a:lnTo>
                  <a:lnTo>
                    <a:pt x="41960" y="44259"/>
                  </a:lnTo>
                  <a:lnTo>
                    <a:pt x="4165" y="86245"/>
                  </a:lnTo>
                  <a:lnTo>
                    <a:pt x="0" y="92405"/>
                  </a:lnTo>
                  <a:lnTo>
                    <a:pt x="1333" y="99212"/>
                  </a:lnTo>
                  <a:lnTo>
                    <a:pt x="57264" y="513435"/>
                  </a:lnTo>
                  <a:lnTo>
                    <a:pt x="71666" y="538695"/>
                  </a:lnTo>
                  <a:lnTo>
                    <a:pt x="107518" y="557314"/>
                  </a:lnTo>
                  <a:lnTo>
                    <a:pt x="156705" y="569899"/>
                  </a:lnTo>
                  <a:lnTo>
                    <a:pt x="211099" y="577011"/>
                  </a:lnTo>
                  <a:lnTo>
                    <a:pt x="262597" y="579259"/>
                  </a:lnTo>
                  <a:lnTo>
                    <a:pt x="293662" y="578586"/>
                  </a:lnTo>
                  <a:lnTo>
                    <a:pt x="355409" y="572160"/>
                  </a:lnTo>
                  <a:lnTo>
                    <a:pt x="395732" y="564057"/>
                  </a:lnTo>
                  <a:lnTo>
                    <a:pt x="423443" y="555218"/>
                  </a:lnTo>
                  <a:lnTo>
                    <a:pt x="424472" y="554850"/>
                  </a:lnTo>
                  <a:lnTo>
                    <a:pt x="465023" y="525195"/>
                  </a:lnTo>
                  <a:lnTo>
                    <a:pt x="491337" y="342214"/>
                  </a:lnTo>
                  <a:lnTo>
                    <a:pt x="525106" y="346570"/>
                  </a:lnTo>
                  <a:lnTo>
                    <a:pt x="556425" y="332765"/>
                  </a:lnTo>
                  <a:lnTo>
                    <a:pt x="558253" y="325869"/>
                  </a:lnTo>
                  <a:close/>
                </a:path>
              </a:pathLst>
            </a:custGeom>
            <a:solidFill>
              <a:srgbClr val="6CAD3D"/>
            </a:solidFill>
          </p:spPr>
          <p:txBody>
            <a:bodyPr wrap="square" lIns="0" tIns="0" rIns="0" bIns="0" rtlCol="0"/>
            <a:lstStyle/>
            <a:p>
              <a:endParaRPr/>
            </a:p>
          </p:txBody>
        </p:sp>
      </p:grpSp>
      <p:sp>
        <p:nvSpPr>
          <p:cNvPr id="19" name="object 19"/>
          <p:cNvSpPr txBox="1"/>
          <p:nvPr/>
        </p:nvSpPr>
        <p:spPr>
          <a:xfrm>
            <a:off x="5047731" y="5970041"/>
            <a:ext cx="920115" cy="178435"/>
          </a:xfrm>
          <a:prstGeom prst="rect">
            <a:avLst/>
          </a:prstGeom>
        </p:spPr>
        <p:txBody>
          <a:bodyPr vert="horz" wrap="square" lIns="0" tIns="12700" rIns="0" bIns="0" rtlCol="0">
            <a:spAutoFit/>
          </a:bodyPr>
          <a:lstStyle/>
          <a:p>
            <a:pPr marL="12700">
              <a:lnSpc>
                <a:spcPct val="100000"/>
              </a:lnSpc>
              <a:spcBef>
                <a:spcPts val="100"/>
              </a:spcBef>
            </a:pPr>
            <a:r>
              <a:rPr sz="1000" spc="35" dirty="0">
                <a:solidFill>
                  <a:srgbClr val="FFFFFF"/>
                </a:solidFill>
                <a:latin typeface="Trebuchet MS"/>
                <a:cs typeface="Trebuchet MS"/>
              </a:rPr>
              <a:t>Ph</a:t>
            </a:r>
            <a:r>
              <a:rPr sz="1000" spc="15" dirty="0">
                <a:solidFill>
                  <a:srgbClr val="FFFFFF"/>
                </a:solidFill>
                <a:latin typeface="Trebuchet MS"/>
                <a:cs typeface="Trebuchet MS"/>
              </a:rPr>
              <a:t>ot</a:t>
            </a:r>
            <a:r>
              <a:rPr sz="1000" spc="40" dirty="0">
                <a:solidFill>
                  <a:srgbClr val="FFFFFF"/>
                </a:solidFill>
                <a:latin typeface="Trebuchet MS"/>
                <a:cs typeface="Trebuchet MS"/>
              </a:rPr>
              <a:t>o</a:t>
            </a:r>
            <a:r>
              <a:rPr sz="1000" spc="-50" dirty="0">
                <a:solidFill>
                  <a:srgbClr val="FFFFFF"/>
                </a:solidFill>
                <a:latin typeface="Trebuchet MS"/>
                <a:cs typeface="Trebuchet MS"/>
              </a:rPr>
              <a:t> </a:t>
            </a:r>
            <a:r>
              <a:rPr sz="1000" spc="20" dirty="0">
                <a:solidFill>
                  <a:srgbClr val="FFFFFF"/>
                </a:solidFill>
                <a:latin typeface="Trebuchet MS"/>
                <a:cs typeface="Trebuchet MS"/>
              </a:rPr>
              <a:t>u</a:t>
            </a:r>
            <a:r>
              <a:rPr sz="1000" spc="10" dirty="0">
                <a:solidFill>
                  <a:srgbClr val="FFFFFF"/>
                </a:solidFill>
                <a:latin typeface="Trebuchet MS"/>
                <a:cs typeface="Trebuchet MS"/>
              </a:rPr>
              <a:t>pl</a:t>
            </a:r>
            <a:r>
              <a:rPr sz="1000" spc="20" dirty="0">
                <a:solidFill>
                  <a:srgbClr val="FFFFFF"/>
                </a:solidFill>
                <a:latin typeface="Trebuchet MS"/>
                <a:cs typeface="Trebuchet MS"/>
              </a:rPr>
              <a:t>o</a:t>
            </a:r>
            <a:r>
              <a:rPr sz="1000" spc="15" dirty="0">
                <a:solidFill>
                  <a:srgbClr val="FFFFFF"/>
                </a:solidFill>
                <a:latin typeface="Trebuchet MS"/>
                <a:cs typeface="Trebuchet MS"/>
              </a:rPr>
              <a:t>a</a:t>
            </a:r>
            <a:r>
              <a:rPr sz="1000" spc="25" dirty="0">
                <a:solidFill>
                  <a:srgbClr val="FFFFFF"/>
                </a:solidFill>
                <a:latin typeface="Trebuchet MS"/>
                <a:cs typeface="Trebuchet MS"/>
              </a:rPr>
              <a:t>d</a:t>
            </a:r>
            <a:r>
              <a:rPr sz="1000" spc="-30" dirty="0">
                <a:solidFill>
                  <a:srgbClr val="FFFFFF"/>
                </a:solidFill>
                <a:latin typeface="Trebuchet MS"/>
                <a:cs typeface="Trebuchet MS"/>
              </a:rPr>
              <a:t>e</a:t>
            </a:r>
            <a:r>
              <a:rPr sz="1000" spc="-15" dirty="0">
                <a:solidFill>
                  <a:srgbClr val="FFFFFF"/>
                </a:solidFill>
                <a:latin typeface="Trebuchet MS"/>
                <a:cs typeface="Trebuchet MS"/>
              </a:rPr>
              <a:t>r</a:t>
            </a:r>
            <a:endParaRPr sz="1000">
              <a:latin typeface="Trebuchet MS"/>
              <a:cs typeface="Trebuchet MS"/>
            </a:endParaRPr>
          </a:p>
        </p:txBody>
      </p:sp>
      <p:sp>
        <p:nvSpPr>
          <p:cNvPr id="20" name="object 20"/>
          <p:cNvSpPr txBox="1"/>
          <p:nvPr/>
        </p:nvSpPr>
        <p:spPr>
          <a:xfrm>
            <a:off x="2989317" y="4387968"/>
            <a:ext cx="10191115" cy="765175"/>
          </a:xfrm>
          <a:prstGeom prst="rect">
            <a:avLst/>
          </a:prstGeom>
        </p:spPr>
        <p:txBody>
          <a:bodyPr vert="horz" wrap="square" lIns="0" tIns="0" rIns="0" bIns="0" rtlCol="0">
            <a:spAutoFit/>
          </a:bodyPr>
          <a:lstStyle/>
          <a:p>
            <a:pPr algn="r">
              <a:lnSpc>
                <a:spcPts val="1175"/>
              </a:lnSpc>
            </a:pPr>
            <a:r>
              <a:rPr sz="1000" i="1" spc="55" dirty="0">
                <a:solidFill>
                  <a:srgbClr val="FFFFFF"/>
                </a:solidFill>
                <a:latin typeface="Trebuchet MS"/>
                <a:cs typeface="Trebuchet MS"/>
              </a:rPr>
              <a:t>S</a:t>
            </a:r>
            <a:r>
              <a:rPr sz="1000" i="1" spc="20" dirty="0">
                <a:solidFill>
                  <a:srgbClr val="FFFFFF"/>
                </a:solidFill>
                <a:latin typeface="Trebuchet MS"/>
                <a:cs typeface="Trebuchet MS"/>
              </a:rPr>
              <a:t>a</a:t>
            </a:r>
            <a:r>
              <a:rPr sz="1000" i="1" dirty="0">
                <a:solidFill>
                  <a:srgbClr val="FFFFFF"/>
                </a:solidFill>
                <a:latin typeface="Trebuchet MS"/>
                <a:cs typeface="Trebuchet MS"/>
              </a:rPr>
              <a:t>v</a:t>
            </a:r>
            <a:r>
              <a:rPr sz="1000" i="1" spc="-55" dirty="0">
                <a:solidFill>
                  <a:srgbClr val="FFFFFF"/>
                </a:solidFill>
                <a:latin typeface="Trebuchet MS"/>
                <a:cs typeface="Trebuchet MS"/>
              </a:rPr>
              <a:t>e</a:t>
            </a:r>
            <a:r>
              <a:rPr sz="1000" i="1" spc="-45" dirty="0">
                <a:solidFill>
                  <a:srgbClr val="FFFFFF"/>
                </a:solidFill>
                <a:latin typeface="Trebuchet MS"/>
                <a:cs typeface="Trebuchet MS"/>
              </a:rPr>
              <a:t> </a:t>
            </a:r>
            <a:r>
              <a:rPr sz="1000" i="1" spc="-5" dirty="0">
                <a:solidFill>
                  <a:srgbClr val="FFFFFF"/>
                </a:solidFill>
                <a:latin typeface="Trebuchet MS"/>
                <a:cs typeface="Trebuchet MS"/>
              </a:rPr>
              <a:t>o</a:t>
            </a:r>
            <a:r>
              <a:rPr sz="1000" i="1" spc="-15" dirty="0">
                <a:solidFill>
                  <a:srgbClr val="FFFFFF"/>
                </a:solidFill>
                <a:latin typeface="Trebuchet MS"/>
                <a:cs typeface="Trebuchet MS"/>
              </a:rPr>
              <a:t>b</a:t>
            </a:r>
            <a:r>
              <a:rPr sz="1000" i="1" spc="-120" dirty="0">
                <a:solidFill>
                  <a:srgbClr val="FFFFFF"/>
                </a:solidFill>
                <a:latin typeface="Trebuchet MS"/>
                <a:cs typeface="Trebuchet MS"/>
              </a:rPr>
              <a:t>j</a:t>
            </a:r>
            <a:r>
              <a:rPr sz="1000" i="1" spc="-45" dirty="0">
                <a:solidFill>
                  <a:srgbClr val="FFFFFF"/>
                </a:solidFill>
                <a:latin typeface="Trebuchet MS"/>
                <a:cs typeface="Trebuchet MS"/>
              </a:rPr>
              <a:t>e</a:t>
            </a:r>
            <a:r>
              <a:rPr sz="1000" i="1" spc="-35" dirty="0">
                <a:solidFill>
                  <a:srgbClr val="FFFFFF"/>
                </a:solidFill>
                <a:latin typeface="Trebuchet MS"/>
                <a:cs typeface="Trebuchet MS"/>
              </a:rPr>
              <a:t>ct </a:t>
            </a:r>
            <a:r>
              <a:rPr sz="1000" i="1" spc="30" dirty="0">
                <a:solidFill>
                  <a:srgbClr val="FFFFFF"/>
                </a:solidFill>
                <a:latin typeface="Trebuchet MS"/>
                <a:cs typeface="Trebuchet MS"/>
              </a:rPr>
              <a:t>n</a:t>
            </a:r>
            <a:r>
              <a:rPr sz="1000" i="1" spc="20" dirty="0">
                <a:solidFill>
                  <a:srgbClr val="FFFFFF"/>
                </a:solidFill>
                <a:latin typeface="Trebuchet MS"/>
                <a:cs typeface="Trebuchet MS"/>
              </a:rPr>
              <a:t>a</a:t>
            </a:r>
            <a:r>
              <a:rPr sz="1000" i="1" spc="55" dirty="0">
                <a:solidFill>
                  <a:srgbClr val="FFFFFF"/>
                </a:solidFill>
                <a:latin typeface="Trebuchet MS"/>
                <a:cs typeface="Trebuchet MS"/>
              </a:rPr>
              <a:t>m</a:t>
            </a:r>
            <a:r>
              <a:rPr sz="1000" i="1" spc="-55" dirty="0">
                <a:solidFill>
                  <a:srgbClr val="FFFFFF"/>
                </a:solidFill>
                <a:latin typeface="Trebuchet MS"/>
                <a:cs typeface="Trebuchet MS"/>
              </a:rPr>
              <a:t>e</a:t>
            </a:r>
            <a:endParaRPr sz="10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835"/>
              </a:spcBef>
              <a:tabLst>
                <a:tab pos="2150110" algn="l"/>
                <a:tab pos="3962400" algn="l"/>
              </a:tabLst>
            </a:pPr>
            <a:r>
              <a:rPr sz="1000" spc="30" dirty="0">
                <a:solidFill>
                  <a:srgbClr val="FFFFFF"/>
                </a:solidFill>
                <a:latin typeface="Trebuchet MS"/>
                <a:cs typeface="Trebuchet MS"/>
              </a:rPr>
              <a:t>AP</a:t>
            </a:r>
            <a:r>
              <a:rPr sz="1000" spc="15" dirty="0">
                <a:solidFill>
                  <a:srgbClr val="FFFFFF"/>
                </a:solidFill>
                <a:latin typeface="Trebuchet MS"/>
                <a:cs typeface="Trebuchet MS"/>
              </a:rPr>
              <a:t>I</a:t>
            </a:r>
            <a:r>
              <a:rPr sz="1000" spc="-50" dirty="0">
                <a:solidFill>
                  <a:srgbClr val="FFFFFF"/>
                </a:solidFill>
                <a:latin typeface="Trebuchet MS"/>
                <a:cs typeface="Trebuchet MS"/>
              </a:rPr>
              <a:t> </a:t>
            </a:r>
            <a:r>
              <a:rPr sz="1000" spc="-25" dirty="0">
                <a:solidFill>
                  <a:srgbClr val="FFFFFF"/>
                </a:solidFill>
                <a:latin typeface="Trebuchet MS"/>
                <a:cs typeface="Trebuchet MS"/>
              </a:rPr>
              <a:t>e</a:t>
            </a:r>
            <a:r>
              <a:rPr sz="1000" spc="30" dirty="0">
                <a:solidFill>
                  <a:srgbClr val="FFFFFF"/>
                </a:solidFill>
                <a:latin typeface="Trebuchet MS"/>
                <a:cs typeface="Trebuchet MS"/>
              </a:rPr>
              <a:t>n</a:t>
            </a:r>
            <a:r>
              <a:rPr sz="1000" spc="35" dirty="0">
                <a:solidFill>
                  <a:srgbClr val="FFFFFF"/>
                </a:solidFill>
                <a:latin typeface="Trebuchet MS"/>
                <a:cs typeface="Trebuchet MS"/>
              </a:rPr>
              <a:t>dp</a:t>
            </a:r>
            <a:r>
              <a:rPr sz="1000" spc="30" dirty="0">
                <a:solidFill>
                  <a:srgbClr val="FFFFFF"/>
                </a:solidFill>
                <a:latin typeface="Trebuchet MS"/>
                <a:cs typeface="Trebuchet MS"/>
              </a:rPr>
              <a:t>o</a:t>
            </a:r>
            <a:r>
              <a:rPr sz="1000" spc="-35" dirty="0">
                <a:solidFill>
                  <a:srgbClr val="FFFFFF"/>
                </a:solidFill>
                <a:latin typeface="Trebuchet MS"/>
                <a:cs typeface="Trebuchet MS"/>
              </a:rPr>
              <a:t>i</a:t>
            </a:r>
            <a:r>
              <a:rPr sz="1000" spc="10" dirty="0">
                <a:solidFill>
                  <a:srgbClr val="FFFFFF"/>
                </a:solidFill>
                <a:latin typeface="Trebuchet MS"/>
                <a:cs typeface="Trebuchet MS"/>
              </a:rPr>
              <a:t>nt</a:t>
            </a:r>
            <a:r>
              <a:rPr sz="1000" dirty="0">
                <a:solidFill>
                  <a:srgbClr val="FFFFFF"/>
                </a:solidFill>
                <a:latin typeface="Trebuchet MS"/>
                <a:cs typeface="Trebuchet MS"/>
              </a:rPr>
              <a:t>	</a:t>
            </a:r>
            <a:r>
              <a:rPr sz="1500" spc="22" baseline="5555" dirty="0">
                <a:solidFill>
                  <a:srgbClr val="FFFFFF"/>
                </a:solidFill>
                <a:latin typeface="Trebuchet MS"/>
                <a:cs typeface="Trebuchet MS"/>
              </a:rPr>
              <a:t>In</a:t>
            </a:r>
            <a:r>
              <a:rPr sz="1500" spc="-44" baseline="5555" dirty="0">
                <a:solidFill>
                  <a:srgbClr val="FFFFFF"/>
                </a:solidFill>
                <a:latin typeface="Trebuchet MS"/>
                <a:cs typeface="Trebuchet MS"/>
              </a:rPr>
              <a:t>i</a:t>
            </a:r>
            <a:r>
              <a:rPr sz="1500" spc="-22" baseline="5555" dirty="0">
                <a:solidFill>
                  <a:srgbClr val="FFFFFF"/>
                </a:solidFill>
                <a:latin typeface="Trebuchet MS"/>
                <a:cs typeface="Trebuchet MS"/>
              </a:rPr>
              <a:t>t</a:t>
            </a:r>
            <a:r>
              <a:rPr sz="1500" spc="-44" baseline="5555" dirty="0">
                <a:solidFill>
                  <a:srgbClr val="FFFFFF"/>
                </a:solidFill>
                <a:latin typeface="Trebuchet MS"/>
                <a:cs typeface="Trebuchet MS"/>
              </a:rPr>
              <a:t>i</a:t>
            </a:r>
            <a:r>
              <a:rPr sz="1500" baseline="5555" dirty="0">
                <a:solidFill>
                  <a:srgbClr val="FFFFFF"/>
                </a:solidFill>
                <a:latin typeface="Trebuchet MS"/>
                <a:cs typeface="Trebuchet MS"/>
              </a:rPr>
              <a:t>a</a:t>
            </a:r>
            <a:r>
              <a:rPr sz="1500" spc="-15" baseline="5555" dirty="0">
                <a:solidFill>
                  <a:srgbClr val="FFFFFF"/>
                </a:solidFill>
                <a:latin typeface="Trebuchet MS"/>
                <a:cs typeface="Trebuchet MS"/>
              </a:rPr>
              <a:t>l</a:t>
            </a:r>
            <a:r>
              <a:rPr sz="1500" spc="-52" baseline="5555" dirty="0">
                <a:solidFill>
                  <a:srgbClr val="FFFFFF"/>
                </a:solidFill>
                <a:latin typeface="Trebuchet MS"/>
                <a:cs typeface="Trebuchet MS"/>
              </a:rPr>
              <a:t>i</a:t>
            </a:r>
            <a:r>
              <a:rPr sz="1500" spc="-22" baseline="5555" dirty="0">
                <a:solidFill>
                  <a:srgbClr val="FFFFFF"/>
                </a:solidFill>
                <a:latin typeface="Trebuchet MS"/>
                <a:cs typeface="Trebuchet MS"/>
              </a:rPr>
              <a:t>z</a:t>
            </a:r>
            <a:r>
              <a:rPr sz="1500" spc="-15" baseline="5555" dirty="0">
                <a:solidFill>
                  <a:srgbClr val="FFFFFF"/>
                </a:solidFill>
                <a:latin typeface="Trebuchet MS"/>
                <a:cs typeface="Trebuchet MS"/>
              </a:rPr>
              <a:t>e</a:t>
            </a:r>
            <a:r>
              <a:rPr sz="1500" spc="-97" baseline="5555" dirty="0">
                <a:solidFill>
                  <a:srgbClr val="FFFFFF"/>
                </a:solidFill>
                <a:latin typeface="Trebuchet MS"/>
                <a:cs typeface="Trebuchet MS"/>
              </a:rPr>
              <a:t> </a:t>
            </a:r>
            <a:r>
              <a:rPr sz="1500" baseline="5555" dirty="0">
                <a:solidFill>
                  <a:srgbClr val="FFFFFF"/>
                </a:solidFill>
                <a:latin typeface="Trebuchet MS"/>
                <a:cs typeface="Trebuchet MS"/>
              </a:rPr>
              <a:t>a</a:t>
            </a:r>
            <a:r>
              <a:rPr sz="1500" spc="52" baseline="5555" dirty="0">
                <a:solidFill>
                  <a:srgbClr val="FFFFFF"/>
                </a:solidFill>
                <a:latin typeface="Trebuchet MS"/>
                <a:cs typeface="Trebuchet MS"/>
              </a:rPr>
              <a:t>pp</a:t>
            </a:r>
            <a:r>
              <a:rPr sz="1500" baseline="5555" dirty="0">
                <a:solidFill>
                  <a:srgbClr val="FFFFFF"/>
                </a:solidFill>
                <a:latin typeface="Trebuchet MS"/>
                <a:cs typeface="Trebuchet MS"/>
              </a:rPr>
              <a:t>	</a:t>
            </a:r>
            <a:r>
              <a:rPr sz="1500" spc="7" baseline="8333" dirty="0">
                <a:solidFill>
                  <a:srgbClr val="FFFFFF"/>
                </a:solidFill>
                <a:latin typeface="Trebuchet MS"/>
                <a:cs typeface="Trebuchet MS"/>
              </a:rPr>
              <a:t>C</a:t>
            </a:r>
            <a:r>
              <a:rPr sz="1500" spc="60" baseline="8333" dirty="0">
                <a:solidFill>
                  <a:srgbClr val="FFFFFF"/>
                </a:solidFill>
                <a:latin typeface="Trebuchet MS"/>
                <a:cs typeface="Trebuchet MS"/>
              </a:rPr>
              <a:t>o</a:t>
            </a:r>
            <a:r>
              <a:rPr sz="1500" spc="52" baseline="8333" dirty="0">
                <a:solidFill>
                  <a:srgbClr val="FFFFFF"/>
                </a:solidFill>
                <a:latin typeface="Trebuchet MS"/>
                <a:cs typeface="Trebuchet MS"/>
              </a:rPr>
              <a:t>n</a:t>
            </a:r>
            <a:r>
              <a:rPr sz="1500" spc="-7" baseline="8333" dirty="0">
                <a:solidFill>
                  <a:srgbClr val="FFFFFF"/>
                </a:solidFill>
                <a:latin typeface="Trebuchet MS"/>
                <a:cs typeface="Trebuchet MS"/>
              </a:rPr>
              <a:t>f</a:t>
            </a:r>
            <a:r>
              <a:rPr sz="1500" spc="-44" baseline="8333" dirty="0">
                <a:solidFill>
                  <a:srgbClr val="FFFFFF"/>
                </a:solidFill>
                <a:latin typeface="Trebuchet MS"/>
                <a:cs typeface="Trebuchet MS"/>
              </a:rPr>
              <a:t>i</a:t>
            </a:r>
            <a:r>
              <a:rPr sz="1500" spc="112" baseline="8333" dirty="0">
                <a:solidFill>
                  <a:srgbClr val="FFFFFF"/>
                </a:solidFill>
                <a:latin typeface="Trebuchet MS"/>
                <a:cs typeface="Trebuchet MS"/>
              </a:rPr>
              <a:t>g</a:t>
            </a:r>
            <a:r>
              <a:rPr sz="1500" spc="7" baseline="8333" dirty="0">
                <a:solidFill>
                  <a:srgbClr val="FFFFFF"/>
                </a:solidFill>
                <a:latin typeface="Trebuchet MS"/>
                <a:cs typeface="Trebuchet MS"/>
              </a:rPr>
              <a:t>u</a:t>
            </a:r>
            <a:r>
              <a:rPr sz="1500" baseline="8333" dirty="0">
                <a:solidFill>
                  <a:srgbClr val="FFFFFF"/>
                </a:solidFill>
                <a:latin typeface="Trebuchet MS"/>
                <a:cs typeface="Trebuchet MS"/>
              </a:rPr>
              <a:t>r</a:t>
            </a:r>
            <a:r>
              <a:rPr sz="1500" spc="-22" baseline="8333" dirty="0">
                <a:solidFill>
                  <a:srgbClr val="FFFFFF"/>
                </a:solidFill>
                <a:latin typeface="Trebuchet MS"/>
                <a:cs typeface="Trebuchet MS"/>
              </a:rPr>
              <a:t>ati</a:t>
            </a:r>
            <a:r>
              <a:rPr sz="1500" spc="44" baseline="8333" dirty="0">
                <a:solidFill>
                  <a:srgbClr val="FFFFFF"/>
                </a:solidFill>
                <a:latin typeface="Trebuchet MS"/>
                <a:cs typeface="Trebuchet MS"/>
              </a:rPr>
              <a:t>o</a:t>
            </a:r>
            <a:r>
              <a:rPr sz="1500" spc="60" baseline="8333" dirty="0">
                <a:solidFill>
                  <a:srgbClr val="FFFFFF"/>
                </a:solidFill>
                <a:latin typeface="Trebuchet MS"/>
                <a:cs typeface="Trebuchet MS"/>
              </a:rPr>
              <a:t>n</a:t>
            </a:r>
            <a:r>
              <a:rPr sz="1500" spc="-97" baseline="8333" dirty="0">
                <a:solidFill>
                  <a:srgbClr val="FFFFFF"/>
                </a:solidFill>
                <a:latin typeface="Trebuchet MS"/>
                <a:cs typeface="Trebuchet MS"/>
              </a:rPr>
              <a:t> </a:t>
            </a:r>
            <a:r>
              <a:rPr sz="1500" spc="7" baseline="8333" dirty="0">
                <a:solidFill>
                  <a:srgbClr val="FFFFFF"/>
                </a:solidFill>
                <a:latin typeface="Trebuchet MS"/>
                <a:cs typeface="Trebuchet MS"/>
              </a:rPr>
              <a:t>tab</a:t>
            </a:r>
            <a:r>
              <a:rPr sz="1500" spc="-15" baseline="8333" dirty="0">
                <a:solidFill>
                  <a:srgbClr val="FFFFFF"/>
                </a:solidFill>
                <a:latin typeface="Trebuchet MS"/>
                <a:cs typeface="Trebuchet MS"/>
              </a:rPr>
              <a:t>l</a:t>
            </a:r>
            <a:r>
              <a:rPr sz="1500" spc="-30" baseline="8333" dirty="0">
                <a:solidFill>
                  <a:srgbClr val="FFFFFF"/>
                </a:solidFill>
                <a:latin typeface="Trebuchet MS"/>
                <a:cs typeface="Trebuchet MS"/>
              </a:rPr>
              <a:t>e</a:t>
            </a:r>
            <a:endParaRPr sz="1500" baseline="8333">
              <a:latin typeface="Trebuchet MS"/>
              <a:cs typeface="Trebuchet MS"/>
            </a:endParaRPr>
          </a:p>
        </p:txBody>
      </p:sp>
      <p:grpSp>
        <p:nvGrpSpPr>
          <p:cNvPr id="21" name="object 21"/>
          <p:cNvGrpSpPr/>
          <p:nvPr/>
        </p:nvGrpSpPr>
        <p:grpSpPr>
          <a:xfrm>
            <a:off x="5246603" y="5351723"/>
            <a:ext cx="580390" cy="579755"/>
            <a:chOff x="5246603" y="5351723"/>
            <a:chExt cx="580390" cy="579755"/>
          </a:xfrm>
        </p:grpSpPr>
        <p:sp>
          <p:nvSpPr>
            <p:cNvPr id="22" name="object 22"/>
            <p:cNvSpPr/>
            <p:nvPr/>
          </p:nvSpPr>
          <p:spPr>
            <a:xfrm>
              <a:off x="5408601" y="5420988"/>
              <a:ext cx="314325" cy="394970"/>
            </a:xfrm>
            <a:custGeom>
              <a:avLst/>
              <a:gdLst/>
              <a:ahLst/>
              <a:cxnLst/>
              <a:rect l="l" t="t" r="r" b="b"/>
              <a:pathLst>
                <a:path w="314325" h="394970">
                  <a:moveTo>
                    <a:pt x="203263" y="394421"/>
                  </a:moveTo>
                  <a:lnTo>
                    <a:pt x="198880" y="391685"/>
                  </a:lnTo>
                  <a:lnTo>
                    <a:pt x="196818" y="387359"/>
                  </a:lnTo>
                  <a:lnTo>
                    <a:pt x="65441" y="105621"/>
                  </a:lnTo>
                  <a:lnTo>
                    <a:pt x="5531" y="105621"/>
                  </a:lnTo>
                  <a:lnTo>
                    <a:pt x="0" y="100099"/>
                  </a:lnTo>
                  <a:lnTo>
                    <a:pt x="0" y="5521"/>
                  </a:lnTo>
                  <a:lnTo>
                    <a:pt x="5531" y="0"/>
                  </a:lnTo>
                  <a:lnTo>
                    <a:pt x="129524" y="0"/>
                  </a:lnTo>
                  <a:lnTo>
                    <a:pt x="134253" y="86"/>
                  </a:lnTo>
                  <a:lnTo>
                    <a:pt x="138525" y="2859"/>
                  </a:lnTo>
                  <a:lnTo>
                    <a:pt x="148666" y="24649"/>
                  </a:lnTo>
                  <a:lnTo>
                    <a:pt x="24818" y="24649"/>
                  </a:lnTo>
                  <a:lnTo>
                    <a:pt x="24818" y="80972"/>
                  </a:lnTo>
                  <a:lnTo>
                    <a:pt x="78190" y="80972"/>
                  </a:lnTo>
                  <a:lnTo>
                    <a:pt x="82554" y="83757"/>
                  </a:lnTo>
                  <a:lnTo>
                    <a:pt x="215339" y="369735"/>
                  </a:lnTo>
                  <a:lnTo>
                    <a:pt x="314118" y="369735"/>
                  </a:lnTo>
                  <a:lnTo>
                    <a:pt x="314118" y="388863"/>
                  </a:lnTo>
                  <a:lnTo>
                    <a:pt x="308587" y="394384"/>
                  </a:lnTo>
                  <a:lnTo>
                    <a:pt x="208054" y="394384"/>
                  </a:lnTo>
                  <a:lnTo>
                    <a:pt x="203263" y="394421"/>
                  </a:lnTo>
                  <a:close/>
                </a:path>
                <a:path w="314325" h="394970">
                  <a:moveTo>
                    <a:pt x="314118" y="369735"/>
                  </a:moveTo>
                  <a:lnTo>
                    <a:pt x="289424" y="369735"/>
                  </a:lnTo>
                  <a:lnTo>
                    <a:pt x="289424" y="313535"/>
                  </a:lnTo>
                  <a:lnTo>
                    <a:pt x="259141" y="313535"/>
                  </a:lnTo>
                  <a:lnTo>
                    <a:pt x="254777" y="310750"/>
                  </a:lnTo>
                  <a:lnTo>
                    <a:pt x="121745" y="24649"/>
                  </a:lnTo>
                  <a:lnTo>
                    <a:pt x="148666" y="24649"/>
                  </a:lnTo>
                  <a:lnTo>
                    <a:pt x="271643" y="288886"/>
                  </a:lnTo>
                  <a:lnTo>
                    <a:pt x="308587" y="288886"/>
                  </a:lnTo>
                  <a:lnTo>
                    <a:pt x="314118" y="294408"/>
                  </a:lnTo>
                  <a:lnTo>
                    <a:pt x="314118" y="313535"/>
                  </a:lnTo>
                  <a:lnTo>
                    <a:pt x="289424" y="313535"/>
                  </a:lnTo>
                  <a:lnTo>
                    <a:pt x="314118" y="313548"/>
                  </a:lnTo>
                  <a:lnTo>
                    <a:pt x="314118" y="369735"/>
                  </a:lnTo>
                  <a:close/>
                </a:path>
              </a:pathLst>
            </a:custGeom>
            <a:solidFill>
              <a:srgbClr val="FF9900"/>
            </a:solidFill>
          </p:spPr>
          <p:txBody>
            <a:bodyPr wrap="square" lIns="0" tIns="0" rIns="0" bIns="0" rtlCol="0"/>
            <a:lstStyle/>
            <a:p>
              <a:endParaRPr/>
            </a:p>
          </p:txBody>
        </p:sp>
        <p:pic>
          <p:nvPicPr>
            <p:cNvPr id="23" name="object 23"/>
            <p:cNvPicPr/>
            <p:nvPr/>
          </p:nvPicPr>
          <p:blipFill>
            <a:blip r:embed="rId2" cstate="print"/>
            <a:stretch>
              <a:fillRect/>
            </a:stretch>
          </p:blipFill>
          <p:spPr>
            <a:xfrm>
              <a:off x="5343049" y="5571580"/>
              <a:ext cx="180136" cy="243791"/>
            </a:xfrm>
            <a:prstGeom prst="rect">
              <a:avLst/>
            </a:prstGeom>
          </p:spPr>
        </p:pic>
        <p:sp>
          <p:nvSpPr>
            <p:cNvPr id="24" name="object 24"/>
            <p:cNvSpPr/>
            <p:nvPr/>
          </p:nvSpPr>
          <p:spPr>
            <a:xfrm>
              <a:off x="5246603" y="5351723"/>
              <a:ext cx="580390" cy="579755"/>
            </a:xfrm>
            <a:custGeom>
              <a:avLst/>
              <a:gdLst/>
              <a:ahLst/>
              <a:cxnLst/>
              <a:rect l="l" t="t" r="r" b="b"/>
              <a:pathLst>
                <a:path w="580389" h="579754">
                  <a:moveTo>
                    <a:pt x="290164" y="579252"/>
                  </a:moveTo>
                  <a:lnTo>
                    <a:pt x="243097" y="575461"/>
                  </a:lnTo>
                  <a:lnTo>
                    <a:pt x="198448" y="564487"/>
                  </a:lnTo>
                  <a:lnTo>
                    <a:pt x="156815" y="546925"/>
                  </a:lnTo>
                  <a:lnTo>
                    <a:pt x="118795" y="523372"/>
                  </a:lnTo>
                  <a:lnTo>
                    <a:pt x="84985" y="494424"/>
                  </a:lnTo>
                  <a:lnTo>
                    <a:pt x="55943" y="460611"/>
                  </a:lnTo>
                  <a:lnTo>
                    <a:pt x="32364" y="422675"/>
                  </a:lnTo>
                  <a:lnTo>
                    <a:pt x="14783" y="381135"/>
                  </a:lnTo>
                  <a:lnTo>
                    <a:pt x="3796" y="336587"/>
                  </a:lnTo>
                  <a:lnTo>
                    <a:pt x="0" y="289626"/>
                  </a:lnTo>
                  <a:lnTo>
                    <a:pt x="3797" y="242646"/>
                  </a:lnTo>
                  <a:lnTo>
                    <a:pt x="14792" y="198080"/>
                  </a:lnTo>
                  <a:lnTo>
                    <a:pt x="32386" y="156524"/>
                  </a:lnTo>
                  <a:lnTo>
                    <a:pt x="55983" y="118575"/>
                  </a:lnTo>
                  <a:lnTo>
                    <a:pt x="84985" y="84828"/>
                  </a:lnTo>
                  <a:lnTo>
                    <a:pt x="118795" y="55879"/>
                  </a:lnTo>
                  <a:lnTo>
                    <a:pt x="156815" y="32326"/>
                  </a:lnTo>
                  <a:lnTo>
                    <a:pt x="198448" y="14764"/>
                  </a:lnTo>
                  <a:lnTo>
                    <a:pt x="243097" y="3790"/>
                  </a:lnTo>
                  <a:lnTo>
                    <a:pt x="290164" y="0"/>
                  </a:lnTo>
                  <a:lnTo>
                    <a:pt x="337232" y="3790"/>
                  </a:lnTo>
                  <a:lnTo>
                    <a:pt x="381880" y="14764"/>
                  </a:lnTo>
                  <a:lnTo>
                    <a:pt x="405312" y="24649"/>
                  </a:lnTo>
                  <a:lnTo>
                    <a:pt x="290164" y="24649"/>
                  </a:lnTo>
                  <a:lnTo>
                    <a:pt x="242446" y="28918"/>
                  </a:lnTo>
                  <a:lnTo>
                    <a:pt x="197534" y="41226"/>
                  </a:lnTo>
                  <a:lnTo>
                    <a:pt x="156177" y="60826"/>
                  </a:lnTo>
                  <a:lnTo>
                    <a:pt x="119126" y="86968"/>
                  </a:lnTo>
                  <a:lnTo>
                    <a:pt x="87130" y="118905"/>
                  </a:lnTo>
                  <a:lnTo>
                    <a:pt x="60939" y="155887"/>
                  </a:lnTo>
                  <a:lnTo>
                    <a:pt x="41287" y="197226"/>
                  </a:lnTo>
                  <a:lnTo>
                    <a:pt x="28972" y="241996"/>
                  </a:lnTo>
                  <a:lnTo>
                    <a:pt x="24694" y="289626"/>
                  </a:lnTo>
                  <a:lnTo>
                    <a:pt x="28972" y="337255"/>
                  </a:lnTo>
                  <a:lnTo>
                    <a:pt x="41303" y="382084"/>
                  </a:lnTo>
                  <a:lnTo>
                    <a:pt x="60939" y="423364"/>
                  </a:lnTo>
                  <a:lnTo>
                    <a:pt x="87130" y="460347"/>
                  </a:lnTo>
                  <a:lnTo>
                    <a:pt x="119126" y="492283"/>
                  </a:lnTo>
                  <a:lnTo>
                    <a:pt x="156177" y="518425"/>
                  </a:lnTo>
                  <a:lnTo>
                    <a:pt x="197534" y="538025"/>
                  </a:lnTo>
                  <a:lnTo>
                    <a:pt x="242446" y="550334"/>
                  </a:lnTo>
                  <a:lnTo>
                    <a:pt x="290164" y="554603"/>
                  </a:lnTo>
                  <a:lnTo>
                    <a:pt x="405111" y="554603"/>
                  </a:lnTo>
                  <a:lnTo>
                    <a:pt x="381844" y="564429"/>
                  </a:lnTo>
                  <a:lnTo>
                    <a:pt x="337213" y="575427"/>
                  </a:lnTo>
                  <a:lnTo>
                    <a:pt x="290164" y="579252"/>
                  </a:lnTo>
                  <a:close/>
                </a:path>
                <a:path w="580389" h="579754">
                  <a:moveTo>
                    <a:pt x="405111" y="554603"/>
                  </a:moveTo>
                  <a:lnTo>
                    <a:pt x="290164" y="554603"/>
                  </a:lnTo>
                  <a:lnTo>
                    <a:pt x="337883" y="550334"/>
                  </a:lnTo>
                  <a:lnTo>
                    <a:pt x="382795" y="538025"/>
                  </a:lnTo>
                  <a:lnTo>
                    <a:pt x="424151" y="518425"/>
                  </a:lnTo>
                  <a:lnTo>
                    <a:pt x="461203" y="492283"/>
                  </a:lnTo>
                  <a:lnTo>
                    <a:pt x="493199" y="460347"/>
                  </a:lnTo>
                  <a:lnTo>
                    <a:pt x="519390" y="423364"/>
                  </a:lnTo>
                  <a:lnTo>
                    <a:pt x="539026" y="382084"/>
                  </a:lnTo>
                  <a:lnTo>
                    <a:pt x="551357" y="337255"/>
                  </a:lnTo>
                  <a:lnTo>
                    <a:pt x="555634" y="289626"/>
                  </a:lnTo>
                  <a:lnTo>
                    <a:pt x="551291" y="241996"/>
                  </a:lnTo>
                  <a:lnTo>
                    <a:pt x="538903" y="197167"/>
                  </a:lnTo>
                  <a:lnTo>
                    <a:pt x="519277" y="155972"/>
                  </a:lnTo>
                  <a:lnTo>
                    <a:pt x="493084" y="119009"/>
                  </a:lnTo>
                  <a:lnTo>
                    <a:pt x="461098" y="87083"/>
                  </a:lnTo>
                  <a:lnTo>
                    <a:pt x="424066" y="60938"/>
                  </a:lnTo>
                  <a:lnTo>
                    <a:pt x="382736" y="41321"/>
                  </a:lnTo>
                  <a:lnTo>
                    <a:pt x="337853" y="28976"/>
                  </a:lnTo>
                  <a:lnTo>
                    <a:pt x="290164" y="24649"/>
                  </a:lnTo>
                  <a:lnTo>
                    <a:pt x="405312" y="24649"/>
                  </a:lnTo>
                  <a:lnTo>
                    <a:pt x="461534" y="55879"/>
                  </a:lnTo>
                  <a:lnTo>
                    <a:pt x="495343" y="84828"/>
                  </a:lnTo>
                  <a:lnTo>
                    <a:pt x="524345" y="118575"/>
                  </a:lnTo>
                  <a:lnTo>
                    <a:pt x="547942" y="156524"/>
                  </a:lnTo>
                  <a:lnTo>
                    <a:pt x="565537" y="198080"/>
                  </a:lnTo>
                  <a:lnTo>
                    <a:pt x="576532" y="242646"/>
                  </a:lnTo>
                  <a:lnTo>
                    <a:pt x="580329" y="289626"/>
                  </a:lnTo>
                  <a:lnTo>
                    <a:pt x="576492" y="336606"/>
                  </a:lnTo>
                  <a:lnTo>
                    <a:pt x="565463" y="381171"/>
                  </a:lnTo>
                  <a:lnTo>
                    <a:pt x="547838" y="422727"/>
                  </a:lnTo>
                  <a:lnTo>
                    <a:pt x="524269" y="460611"/>
                  </a:lnTo>
                  <a:lnTo>
                    <a:pt x="495269" y="494350"/>
                  </a:lnTo>
                  <a:lnTo>
                    <a:pt x="461468" y="523296"/>
                  </a:lnTo>
                  <a:lnTo>
                    <a:pt x="423461" y="546854"/>
                  </a:lnTo>
                  <a:lnTo>
                    <a:pt x="405111" y="554603"/>
                  </a:lnTo>
                  <a:close/>
                </a:path>
              </a:pathLst>
            </a:custGeom>
            <a:solidFill>
              <a:srgbClr val="FF9900"/>
            </a:solidFill>
          </p:spPr>
          <p:txBody>
            <a:bodyPr wrap="square" lIns="0" tIns="0" rIns="0" bIns="0" rtlCol="0"/>
            <a:lstStyle/>
            <a:p>
              <a:endParaRPr/>
            </a:p>
          </p:txBody>
        </p:sp>
      </p:grpSp>
      <p:sp>
        <p:nvSpPr>
          <p:cNvPr id="25" name="object 25"/>
          <p:cNvSpPr/>
          <p:nvPr/>
        </p:nvSpPr>
        <p:spPr>
          <a:xfrm>
            <a:off x="3078060" y="4359706"/>
            <a:ext cx="568960" cy="567690"/>
          </a:xfrm>
          <a:custGeom>
            <a:avLst/>
            <a:gdLst/>
            <a:ahLst/>
            <a:cxnLst/>
            <a:rect l="l" t="t" r="r" b="b"/>
            <a:pathLst>
              <a:path w="568960" h="567689">
                <a:moveTo>
                  <a:pt x="222770" y="92913"/>
                </a:moveTo>
                <a:lnTo>
                  <a:pt x="216344" y="89331"/>
                </a:lnTo>
                <a:lnTo>
                  <a:pt x="209346" y="86563"/>
                </a:lnTo>
                <a:lnTo>
                  <a:pt x="201536" y="86614"/>
                </a:lnTo>
                <a:lnTo>
                  <a:pt x="197789" y="88150"/>
                </a:lnTo>
                <a:lnTo>
                  <a:pt x="197789" y="118706"/>
                </a:lnTo>
                <a:lnTo>
                  <a:pt x="197789" y="450646"/>
                </a:lnTo>
                <a:lnTo>
                  <a:pt x="111252" y="374624"/>
                </a:lnTo>
                <a:lnTo>
                  <a:pt x="111252" y="194716"/>
                </a:lnTo>
                <a:lnTo>
                  <a:pt x="197789" y="118706"/>
                </a:lnTo>
                <a:lnTo>
                  <a:pt x="197789" y="88150"/>
                </a:lnTo>
                <a:lnTo>
                  <a:pt x="194576" y="89458"/>
                </a:lnTo>
                <a:lnTo>
                  <a:pt x="95681" y="175831"/>
                </a:lnTo>
                <a:lnTo>
                  <a:pt x="90195" y="179133"/>
                </a:lnTo>
                <a:lnTo>
                  <a:pt x="86741" y="184988"/>
                </a:lnTo>
                <a:lnTo>
                  <a:pt x="86525" y="191389"/>
                </a:lnTo>
                <a:lnTo>
                  <a:pt x="86601" y="384644"/>
                </a:lnTo>
                <a:lnTo>
                  <a:pt x="90233" y="390804"/>
                </a:lnTo>
                <a:lnTo>
                  <a:pt x="96050" y="394131"/>
                </a:lnTo>
                <a:lnTo>
                  <a:pt x="191363" y="477786"/>
                </a:lnTo>
                <a:lnTo>
                  <a:pt x="194576" y="479882"/>
                </a:lnTo>
                <a:lnTo>
                  <a:pt x="198551" y="481317"/>
                </a:lnTo>
                <a:lnTo>
                  <a:pt x="202730" y="482066"/>
                </a:lnTo>
                <a:lnTo>
                  <a:pt x="206946" y="482104"/>
                </a:lnTo>
                <a:lnTo>
                  <a:pt x="210248" y="482206"/>
                </a:lnTo>
                <a:lnTo>
                  <a:pt x="213525" y="481495"/>
                </a:lnTo>
                <a:lnTo>
                  <a:pt x="216458" y="480009"/>
                </a:lnTo>
                <a:lnTo>
                  <a:pt x="222770" y="476427"/>
                </a:lnTo>
                <a:lnTo>
                  <a:pt x="222770" y="450646"/>
                </a:lnTo>
                <a:lnTo>
                  <a:pt x="222770" y="118706"/>
                </a:lnTo>
                <a:lnTo>
                  <a:pt x="222770" y="92913"/>
                </a:lnTo>
                <a:close/>
              </a:path>
              <a:path w="568960" h="567689">
                <a:moveTo>
                  <a:pt x="259613" y="271475"/>
                </a:moveTo>
                <a:lnTo>
                  <a:pt x="234886" y="271475"/>
                </a:lnTo>
                <a:lnTo>
                  <a:pt x="234886" y="296151"/>
                </a:lnTo>
                <a:lnTo>
                  <a:pt x="259613" y="296151"/>
                </a:lnTo>
                <a:lnTo>
                  <a:pt x="259613" y="271475"/>
                </a:lnTo>
                <a:close/>
              </a:path>
              <a:path w="568960" h="567689">
                <a:moveTo>
                  <a:pt x="296697" y="271475"/>
                </a:moveTo>
                <a:lnTo>
                  <a:pt x="271970" y="271475"/>
                </a:lnTo>
                <a:lnTo>
                  <a:pt x="271970" y="296151"/>
                </a:lnTo>
                <a:lnTo>
                  <a:pt x="296697" y="296151"/>
                </a:lnTo>
                <a:lnTo>
                  <a:pt x="296697" y="271475"/>
                </a:lnTo>
                <a:close/>
              </a:path>
              <a:path w="568960" h="567689">
                <a:moveTo>
                  <a:pt x="333794" y="271475"/>
                </a:moveTo>
                <a:lnTo>
                  <a:pt x="309067" y="271475"/>
                </a:lnTo>
                <a:lnTo>
                  <a:pt x="309067" y="296151"/>
                </a:lnTo>
                <a:lnTo>
                  <a:pt x="333794" y="296151"/>
                </a:lnTo>
                <a:lnTo>
                  <a:pt x="333794" y="271475"/>
                </a:lnTo>
                <a:close/>
              </a:path>
              <a:path w="568960" h="567689">
                <a:moveTo>
                  <a:pt x="482130" y="377964"/>
                </a:moveTo>
                <a:lnTo>
                  <a:pt x="482066" y="184696"/>
                </a:lnTo>
                <a:lnTo>
                  <a:pt x="478434" y="178536"/>
                </a:lnTo>
                <a:lnTo>
                  <a:pt x="472617" y="175221"/>
                </a:lnTo>
                <a:lnTo>
                  <a:pt x="457415" y="161886"/>
                </a:lnTo>
                <a:lnTo>
                  <a:pt x="457415" y="194716"/>
                </a:lnTo>
                <a:lnTo>
                  <a:pt x="457415" y="374624"/>
                </a:lnTo>
                <a:lnTo>
                  <a:pt x="370865" y="450646"/>
                </a:lnTo>
                <a:lnTo>
                  <a:pt x="370865" y="118706"/>
                </a:lnTo>
                <a:lnTo>
                  <a:pt x="457415" y="194716"/>
                </a:lnTo>
                <a:lnTo>
                  <a:pt x="457415" y="161886"/>
                </a:lnTo>
                <a:lnTo>
                  <a:pt x="408228" y="118706"/>
                </a:lnTo>
                <a:lnTo>
                  <a:pt x="377304" y="91554"/>
                </a:lnTo>
                <a:lnTo>
                  <a:pt x="374091" y="89458"/>
                </a:lnTo>
                <a:lnTo>
                  <a:pt x="367169" y="86702"/>
                </a:lnTo>
                <a:lnTo>
                  <a:pt x="359486" y="86702"/>
                </a:lnTo>
                <a:lnTo>
                  <a:pt x="352577" y="89458"/>
                </a:lnTo>
                <a:lnTo>
                  <a:pt x="346151" y="92913"/>
                </a:lnTo>
                <a:lnTo>
                  <a:pt x="346151" y="476427"/>
                </a:lnTo>
                <a:lnTo>
                  <a:pt x="352450" y="480009"/>
                </a:lnTo>
                <a:lnTo>
                  <a:pt x="355396" y="481495"/>
                </a:lnTo>
                <a:lnTo>
                  <a:pt x="358673" y="482206"/>
                </a:lnTo>
                <a:lnTo>
                  <a:pt x="361975" y="482104"/>
                </a:lnTo>
                <a:lnTo>
                  <a:pt x="366191" y="482066"/>
                </a:lnTo>
                <a:lnTo>
                  <a:pt x="370370" y="481317"/>
                </a:lnTo>
                <a:lnTo>
                  <a:pt x="374332" y="479882"/>
                </a:lnTo>
                <a:lnTo>
                  <a:pt x="407822" y="450646"/>
                </a:lnTo>
                <a:lnTo>
                  <a:pt x="473240" y="393509"/>
                </a:lnTo>
                <a:lnTo>
                  <a:pt x="478637" y="390156"/>
                </a:lnTo>
                <a:lnTo>
                  <a:pt x="481977" y="384302"/>
                </a:lnTo>
                <a:lnTo>
                  <a:pt x="482130" y="377964"/>
                </a:lnTo>
                <a:close/>
              </a:path>
              <a:path w="568960" h="567689">
                <a:moveTo>
                  <a:pt x="568680" y="166204"/>
                </a:moveTo>
                <a:lnTo>
                  <a:pt x="543953" y="141528"/>
                </a:lnTo>
                <a:lnTo>
                  <a:pt x="543953" y="176453"/>
                </a:lnTo>
                <a:lnTo>
                  <a:pt x="543953" y="391160"/>
                </a:lnTo>
                <a:lnTo>
                  <a:pt x="391883" y="542937"/>
                </a:lnTo>
                <a:lnTo>
                  <a:pt x="176784" y="542937"/>
                </a:lnTo>
                <a:lnTo>
                  <a:pt x="24714" y="391160"/>
                </a:lnTo>
                <a:lnTo>
                  <a:pt x="24714" y="176453"/>
                </a:lnTo>
                <a:lnTo>
                  <a:pt x="176784" y="24676"/>
                </a:lnTo>
                <a:lnTo>
                  <a:pt x="391883" y="24676"/>
                </a:lnTo>
                <a:lnTo>
                  <a:pt x="543953" y="176453"/>
                </a:lnTo>
                <a:lnTo>
                  <a:pt x="543953" y="141528"/>
                </a:lnTo>
                <a:lnTo>
                  <a:pt x="426872" y="24676"/>
                </a:lnTo>
                <a:lnTo>
                  <a:pt x="402158" y="0"/>
                </a:lnTo>
                <a:lnTo>
                  <a:pt x="166522" y="0"/>
                </a:lnTo>
                <a:lnTo>
                  <a:pt x="0" y="166204"/>
                </a:lnTo>
                <a:lnTo>
                  <a:pt x="0" y="401408"/>
                </a:lnTo>
                <a:lnTo>
                  <a:pt x="166522" y="567626"/>
                </a:lnTo>
                <a:lnTo>
                  <a:pt x="402158" y="567626"/>
                </a:lnTo>
                <a:lnTo>
                  <a:pt x="426872" y="542937"/>
                </a:lnTo>
                <a:lnTo>
                  <a:pt x="568680" y="401408"/>
                </a:lnTo>
                <a:lnTo>
                  <a:pt x="568680" y="166204"/>
                </a:lnTo>
                <a:close/>
              </a:path>
            </a:pathLst>
          </a:custGeom>
          <a:solidFill>
            <a:srgbClr val="FF5252"/>
          </a:solidFill>
        </p:spPr>
        <p:txBody>
          <a:bodyPr wrap="square" lIns="0" tIns="0" rIns="0" bIns="0" rtlCol="0"/>
          <a:lstStyle/>
          <a:p>
            <a:endParaRPr/>
          </a:p>
        </p:txBody>
      </p:sp>
      <p:sp>
        <p:nvSpPr>
          <p:cNvPr id="26" name="object 26"/>
          <p:cNvSpPr txBox="1"/>
          <p:nvPr/>
        </p:nvSpPr>
        <p:spPr>
          <a:xfrm>
            <a:off x="2984243" y="5980695"/>
            <a:ext cx="772160" cy="178435"/>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FFFFFF"/>
                </a:solidFill>
                <a:latin typeface="Trebuchet MS"/>
                <a:cs typeface="Trebuchet MS"/>
              </a:rPr>
              <a:t>AP</a:t>
            </a:r>
            <a:r>
              <a:rPr sz="1000" spc="15" dirty="0">
                <a:solidFill>
                  <a:srgbClr val="FFFFFF"/>
                </a:solidFill>
                <a:latin typeface="Trebuchet MS"/>
                <a:cs typeface="Trebuchet MS"/>
              </a:rPr>
              <a:t>I</a:t>
            </a:r>
            <a:r>
              <a:rPr sz="1000" spc="-50" dirty="0">
                <a:solidFill>
                  <a:srgbClr val="FFFFFF"/>
                </a:solidFill>
                <a:latin typeface="Trebuchet MS"/>
                <a:cs typeface="Trebuchet MS"/>
              </a:rPr>
              <a:t> </a:t>
            </a:r>
            <a:r>
              <a:rPr sz="1000" spc="-25" dirty="0">
                <a:solidFill>
                  <a:srgbClr val="FFFFFF"/>
                </a:solidFill>
                <a:latin typeface="Trebuchet MS"/>
                <a:cs typeface="Trebuchet MS"/>
              </a:rPr>
              <a:t>e</a:t>
            </a:r>
            <a:r>
              <a:rPr sz="1000" spc="30" dirty="0">
                <a:solidFill>
                  <a:srgbClr val="FFFFFF"/>
                </a:solidFill>
                <a:latin typeface="Trebuchet MS"/>
                <a:cs typeface="Trebuchet MS"/>
              </a:rPr>
              <a:t>n</a:t>
            </a:r>
            <a:r>
              <a:rPr sz="1000" spc="35" dirty="0">
                <a:solidFill>
                  <a:srgbClr val="FFFFFF"/>
                </a:solidFill>
                <a:latin typeface="Trebuchet MS"/>
                <a:cs typeface="Trebuchet MS"/>
              </a:rPr>
              <a:t>dp</a:t>
            </a:r>
            <a:r>
              <a:rPr sz="1000" spc="30" dirty="0">
                <a:solidFill>
                  <a:srgbClr val="FFFFFF"/>
                </a:solidFill>
                <a:latin typeface="Trebuchet MS"/>
                <a:cs typeface="Trebuchet MS"/>
              </a:rPr>
              <a:t>o</a:t>
            </a:r>
            <a:r>
              <a:rPr sz="1000" spc="-35" dirty="0">
                <a:solidFill>
                  <a:srgbClr val="FFFFFF"/>
                </a:solidFill>
                <a:latin typeface="Trebuchet MS"/>
                <a:cs typeface="Trebuchet MS"/>
              </a:rPr>
              <a:t>i</a:t>
            </a:r>
            <a:r>
              <a:rPr sz="1000" spc="10" dirty="0">
                <a:solidFill>
                  <a:srgbClr val="FFFFFF"/>
                </a:solidFill>
                <a:latin typeface="Trebuchet MS"/>
                <a:cs typeface="Trebuchet MS"/>
              </a:rPr>
              <a:t>nt</a:t>
            </a:r>
            <a:endParaRPr sz="1000">
              <a:latin typeface="Trebuchet MS"/>
              <a:cs typeface="Trebuchet MS"/>
            </a:endParaRPr>
          </a:p>
        </p:txBody>
      </p:sp>
      <p:grpSp>
        <p:nvGrpSpPr>
          <p:cNvPr id="27" name="object 27"/>
          <p:cNvGrpSpPr/>
          <p:nvPr/>
        </p:nvGrpSpPr>
        <p:grpSpPr>
          <a:xfrm>
            <a:off x="3071875" y="2408157"/>
            <a:ext cx="2149475" cy="3515360"/>
            <a:chOff x="3071875" y="2408157"/>
            <a:chExt cx="2149475" cy="3515360"/>
          </a:xfrm>
        </p:grpSpPr>
        <p:sp>
          <p:nvSpPr>
            <p:cNvPr id="28" name="object 28"/>
            <p:cNvSpPr/>
            <p:nvPr/>
          </p:nvSpPr>
          <p:spPr>
            <a:xfrm>
              <a:off x="3763136" y="2678120"/>
              <a:ext cx="1451610" cy="8890"/>
            </a:xfrm>
            <a:custGeom>
              <a:avLst/>
              <a:gdLst/>
              <a:ahLst/>
              <a:cxnLst/>
              <a:rect l="l" t="t" r="r" b="b"/>
              <a:pathLst>
                <a:path w="1451610" h="8889">
                  <a:moveTo>
                    <a:pt x="0" y="8585"/>
                  </a:moveTo>
                  <a:lnTo>
                    <a:pt x="1451305" y="0"/>
                  </a:lnTo>
                </a:path>
              </a:pathLst>
            </a:custGeom>
            <a:ln w="12954">
              <a:solidFill>
                <a:srgbClr val="8FA7C4"/>
              </a:solidFill>
            </a:ln>
          </p:spPr>
          <p:txBody>
            <a:bodyPr wrap="square" lIns="0" tIns="0" rIns="0" bIns="0" rtlCol="0"/>
            <a:lstStyle/>
            <a:p>
              <a:endParaRPr/>
            </a:p>
          </p:txBody>
        </p:sp>
        <p:sp>
          <p:nvSpPr>
            <p:cNvPr id="29" name="object 29"/>
            <p:cNvSpPr/>
            <p:nvPr/>
          </p:nvSpPr>
          <p:spPr>
            <a:xfrm>
              <a:off x="5137969" y="2634128"/>
              <a:ext cx="76835" cy="88900"/>
            </a:xfrm>
            <a:custGeom>
              <a:avLst/>
              <a:gdLst/>
              <a:ahLst/>
              <a:cxnLst/>
              <a:rect l="l" t="t" r="r" b="b"/>
              <a:pathLst>
                <a:path w="76835" h="88900">
                  <a:moveTo>
                    <a:pt x="533" y="88900"/>
                  </a:moveTo>
                  <a:lnTo>
                    <a:pt x="76466" y="43992"/>
                  </a:lnTo>
                  <a:lnTo>
                    <a:pt x="0" y="0"/>
                  </a:lnTo>
                </a:path>
              </a:pathLst>
            </a:custGeom>
            <a:ln w="12953">
              <a:solidFill>
                <a:srgbClr val="8FA7C4"/>
              </a:solidFill>
            </a:ln>
          </p:spPr>
          <p:txBody>
            <a:bodyPr wrap="square" lIns="0" tIns="0" rIns="0" bIns="0" rtlCol="0"/>
            <a:lstStyle/>
            <a:p>
              <a:endParaRPr/>
            </a:p>
          </p:txBody>
        </p:sp>
        <p:sp>
          <p:nvSpPr>
            <p:cNvPr id="30" name="object 30"/>
            <p:cNvSpPr/>
            <p:nvPr/>
          </p:nvSpPr>
          <p:spPr>
            <a:xfrm>
              <a:off x="3684521" y="4650171"/>
              <a:ext cx="1529715" cy="8890"/>
            </a:xfrm>
            <a:custGeom>
              <a:avLst/>
              <a:gdLst/>
              <a:ahLst/>
              <a:cxnLst/>
              <a:rect l="l" t="t" r="r" b="b"/>
              <a:pathLst>
                <a:path w="1529714" h="8889">
                  <a:moveTo>
                    <a:pt x="0" y="8521"/>
                  </a:moveTo>
                  <a:lnTo>
                    <a:pt x="1529676" y="0"/>
                  </a:lnTo>
                </a:path>
              </a:pathLst>
            </a:custGeom>
            <a:ln w="12954">
              <a:solidFill>
                <a:srgbClr val="8FA7C4"/>
              </a:solidFill>
            </a:ln>
          </p:spPr>
          <p:txBody>
            <a:bodyPr wrap="square" lIns="0" tIns="0" rIns="0" bIns="0" rtlCol="0"/>
            <a:lstStyle/>
            <a:p>
              <a:endParaRPr/>
            </a:p>
          </p:txBody>
        </p:sp>
        <p:sp>
          <p:nvSpPr>
            <p:cNvPr id="31" name="object 31"/>
            <p:cNvSpPr/>
            <p:nvPr/>
          </p:nvSpPr>
          <p:spPr>
            <a:xfrm>
              <a:off x="5137748" y="4606154"/>
              <a:ext cx="76835" cy="88900"/>
            </a:xfrm>
            <a:custGeom>
              <a:avLst/>
              <a:gdLst/>
              <a:ahLst/>
              <a:cxnLst/>
              <a:rect l="l" t="t" r="r" b="b"/>
              <a:pathLst>
                <a:path w="76835" h="88900">
                  <a:moveTo>
                    <a:pt x="495" y="88900"/>
                  </a:moveTo>
                  <a:lnTo>
                    <a:pt x="76441" y="44018"/>
                  </a:lnTo>
                  <a:lnTo>
                    <a:pt x="0" y="0"/>
                  </a:lnTo>
                </a:path>
              </a:pathLst>
            </a:custGeom>
            <a:ln w="12953">
              <a:solidFill>
                <a:srgbClr val="8FA7C4"/>
              </a:solidFill>
            </a:ln>
          </p:spPr>
          <p:txBody>
            <a:bodyPr wrap="square" lIns="0" tIns="0" rIns="0" bIns="0" rtlCol="0"/>
            <a:lstStyle/>
            <a:p>
              <a:endParaRPr/>
            </a:p>
          </p:txBody>
        </p:sp>
        <p:sp>
          <p:nvSpPr>
            <p:cNvPr id="32" name="object 32"/>
            <p:cNvSpPr/>
            <p:nvPr/>
          </p:nvSpPr>
          <p:spPr>
            <a:xfrm>
              <a:off x="3684515" y="4613823"/>
              <a:ext cx="76835" cy="88900"/>
            </a:xfrm>
            <a:custGeom>
              <a:avLst/>
              <a:gdLst/>
              <a:ahLst/>
              <a:cxnLst/>
              <a:rect l="l" t="t" r="r" b="b"/>
              <a:pathLst>
                <a:path w="76835" h="88900">
                  <a:moveTo>
                    <a:pt x="75958" y="0"/>
                  </a:moveTo>
                  <a:lnTo>
                    <a:pt x="0" y="44869"/>
                  </a:lnTo>
                  <a:lnTo>
                    <a:pt x="76453" y="88900"/>
                  </a:lnTo>
                </a:path>
              </a:pathLst>
            </a:custGeom>
            <a:ln w="12954">
              <a:solidFill>
                <a:srgbClr val="8FA7C4"/>
              </a:solidFill>
            </a:ln>
          </p:spPr>
          <p:txBody>
            <a:bodyPr wrap="square" lIns="0" tIns="0" rIns="0" bIns="0" rtlCol="0"/>
            <a:lstStyle/>
            <a:p>
              <a:endParaRPr/>
            </a:p>
          </p:txBody>
        </p:sp>
        <p:sp>
          <p:nvSpPr>
            <p:cNvPr id="33" name="object 33"/>
            <p:cNvSpPr/>
            <p:nvPr/>
          </p:nvSpPr>
          <p:spPr>
            <a:xfrm>
              <a:off x="3071863" y="2408161"/>
              <a:ext cx="581660" cy="498475"/>
            </a:xfrm>
            <a:custGeom>
              <a:avLst/>
              <a:gdLst/>
              <a:ahLst/>
              <a:cxnLst/>
              <a:rect l="l" t="t" r="r" b="b"/>
              <a:pathLst>
                <a:path w="581660" h="498475">
                  <a:moveTo>
                    <a:pt x="24739" y="403021"/>
                  </a:moveTo>
                  <a:lnTo>
                    <a:pt x="12" y="403021"/>
                  </a:lnTo>
                  <a:lnTo>
                    <a:pt x="12" y="441972"/>
                  </a:lnTo>
                  <a:lnTo>
                    <a:pt x="24739" y="441972"/>
                  </a:lnTo>
                  <a:lnTo>
                    <a:pt x="24739" y="403021"/>
                  </a:lnTo>
                  <a:close/>
                </a:path>
                <a:path w="581660" h="498475">
                  <a:moveTo>
                    <a:pt x="24739" y="229743"/>
                  </a:moveTo>
                  <a:lnTo>
                    <a:pt x="12" y="229743"/>
                  </a:lnTo>
                  <a:lnTo>
                    <a:pt x="12" y="268681"/>
                  </a:lnTo>
                  <a:lnTo>
                    <a:pt x="24739" y="268681"/>
                  </a:lnTo>
                  <a:lnTo>
                    <a:pt x="24739" y="229743"/>
                  </a:lnTo>
                  <a:close/>
                </a:path>
                <a:path w="581660" h="498475">
                  <a:moveTo>
                    <a:pt x="37096" y="473760"/>
                  </a:moveTo>
                  <a:lnTo>
                    <a:pt x="24726" y="473760"/>
                  </a:lnTo>
                  <a:lnTo>
                    <a:pt x="24726" y="461441"/>
                  </a:lnTo>
                  <a:lnTo>
                    <a:pt x="0" y="461441"/>
                  </a:lnTo>
                  <a:lnTo>
                    <a:pt x="0" y="492887"/>
                  </a:lnTo>
                  <a:lnTo>
                    <a:pt x="5549" y="498411"/>
                  </a:lnTo>
                  <a:lnTo>
                    <a:pt x="37096" y="498411"/>
                  </a:lnTo>
                  <a:lnTo>
                    <a:pt x="37096" y="473760"/>
                  </a:lnTo>
                  <a:close/>
                </a:path>
                <a:path w="581660" h="498475">
                  <a:moveTo>
                    <a:pt x="37096" y="346697"/>
                  </a:moveTo>
                  <a:lnTo>
                    <a:pt x="5549" y="346697"/>
                  </a:lnTo>
                  <a:lnTo>
                    <a:pt x="0" y="352221"/>
                  </a:lnTo>
                  <a:lnTo>
                    <a:pt x="0" y="383667"/>
                  </a:lnTo>
                  <a:lnTo>
                    <a:pt x="24726" y="383667"/>
                  </a:lnTo>
                  <a:lnTo>
                    <a:pt x="24726" y="371348"/>
                  </a:lnTo>
                  <a:lnTo>
                    <a:pt x="37096" y="371348"/>
                  </a:lnTo>
                  <a:lnTo>
                    <a:pt x="37096" y="346697"/>
                  </a:lnTo>
                  <a:close/>
                </a:path>
                <a:path w="581660" h="498475">
                  <a:moveTo>
                    <a:pt x="37096" y="300482"/>
                  </a:moveTo>
                  <a:lnTo>
                    <a:pt x="24726" y="300482"/>
                  </a:lnTo>
                  <a:lnTo>
                    <a:pt x="24726" y="288150"/>
                  </a:lnTo>
                  <a:lnTo>
                    <a:pt x="12" y="288150"/>
                  </a:lnTo>
                  <a:lnTo>
                    <a:pt x="12" y="319608"/>
                  </a:lnTo>
                  <a:lnTo>
                    <a:pt x="5549" y="325120"/>
                  </a:lnTo>
                  <a:lnTo>
                    <a:pt x="37096" y="325120"/>
                  </a:lnTo>
                  <a:lnTo>
                    <a:pt x="37096" y="300482"/>
                  </a:lnTo>
                  <a:close/>
                </a:path>
                <a:path w="581660" h="498475">
                  <a:moveTo>
                    <a:pt x="37096" y="173291"/>
                  </a:moveTo>
                  <a:lnTo>
                    <a:pt x="5549" y="173291"/>
                  </a:lnTo>
                  <a:lnTo>
                    <a:pt x="12" y="178816"/>
                  </a:lnTo>
                  <a:lnTo>
                    <a:pt x="12" y="210261"/>
                  </a:lnTo>
                  <a:lnTo>
                    <a:pt x="24726" y="210261"/>
                  </a:lnTo>
                  <a:lnTo>
                    <a:pt x="24726" y="197942"/>
                  </a:lnTo>
                  <a:lnTo>
                    <a:pt x="37096" y="197942"/>
                  </a:lnTo>
                  <a:lnTo>
                    <a:pt x="37096" y="173291"/>
                  </a:lnTo>
                  <a:close/>
                </a:path>
                <a:path w="581660" h="498475">
                  <a:moveTo>
                    <a:pt x="106210" y="473773"/>
                  </a:moveTo>
                  <a:lnTo>
                    <a:pt x="60096" y="473773"/>
                  </a:lnTo>
                  <a:lnTo>
                    <a:pt x="60096" y="498411"/>
                  </a:lnTo>
                  <a:lnTo>
                    <a:pt x="106210" y="498411"/>
                  </a:lnTo>
                  <a:lnTo>
                    <a:pt x="106210" y="473773"/>
                  </a:lnTo>
                  <a:close/>
                </a:path>
                <a:path w="581660" h="498475">
                  <a:moveTo>
                    <a:pt x="106210" y="346710"/>
                  </a:moveTo>
                  <a:lnTo>
                    <a:pt x="60096" y="346710"/>
                  </a:lnTo>
                  <a:lnTo>
                    <a:pt x="60096" y="371348"/>
                  </a:lnTo>
                  <a:lnTo>
                    <a:pt x="106210" y="371348"/>
                  </a:lnTo>
                  <a:lnTo>
                    <a:pt x="106210" y="346710"/>
                  </a:lnTo>
                  <a:close/>
                </a:path>
                <a:path w="581660" h="498475">
                  <a:moveTo>
                    <a:pt x="106210" y="300482"/>
                  </a:moveTo>
                  <a:lnTo>
                    <a:pt x="60096" y="300482"/>
                  </a:lnTo>
                  <a:lnTo>
                    <a:pt x="60096" y="325132"/>
                  </a:lnTo>
                  <a:lnTo>
                    <a:pt x="106210" y="325132"/>
                  </a:lnTo>
                  <a:lnTo>
                    <a:pt x="106210" y="300482"/>
                  </a:lnTo>
                  <a:close/>
                </a:path>
                <a:path w="581660" h="498475">
                  <a:moveTo>
                    <a:pt x="106210" y="173291"/>
                  </a:moveTo>
                  <a:lnTo>
                    <a:pt x="60096" y="173291"/>
                  </a:lnTo>
                  <a:lnTo>
                    <a:pt x="60096" y="197942"/>
                  </a:lnTo>
                  <a:lnTo>
                    <a:pt x="106210" y="197942"/>
                  </a:lnTo>
                  <a:lnTo>
                    <a:pt x="106210" y="173291"/>
                  </a:lnTo>
                  <a:close/>
                </a:path>
                <a:path w="581660" h="498475">
                  <a:moveTo>
                    <a:pt x="175806" y="473773"/>
                  </a:moveTo>
                  <a:lnTo>
                    <a:pt x="129819" y="473773"/>
                  </a:lnTo>
                  <a:lnTo>
                    <a:pt x="129819" y="498411"/>
                  </a:lnTo>
                  <a:lnTo>
                    <a:pt x="175310" y="498411"/>
                  </a:lnTo>
                  <a:lnTo>
                    <a:pt x="175806" y="473773"/>
                  </a:lnTo>
                  <a:close/>
                </a:path>
                <a:path w="581660" h="498475">
                  <a:moveTo>
                    <a:pt x="175806" y="300482"/>
                  </a:moveTo>
                  <a:lnTo>
                    <a:pt x="129819" y="300482"/>
                  </a:lnTo>
                  <a:lnTo>
                    <a:pt x="129819" y="325132"/>
                  </a:lnTo>
                  <a:lnTo>
                    <a:pt x="175310" y="325132"/>
                  </a:lnTo>
                  <a:lnTo>
                    <a:pt x="175806" y="300482"/>
                  </a:lnTo>
                  <a:close/>
                </a:path>
                <a:path w="581660" h="498475">
                  <a:moveTo>
                    <a:pt x="175933" y="346710"/>
                  </a:moveTo>
                  <a:lnTo>
                    <a:pt x="129819" y="346710"/>
                  </a:lnTo>
                  <a:lnTo>
                    <a:pt x="129819" y="371348"/>
                  </a:lnTo>
                  <a:lnTo>
                    <a:pt x="175310" y="371348"/>
                  </a:lnTo>
                  <a:lnTo>
                    <a:pt x="175933" y="346710"/>
                  </a:lnTo>
                  <a:close/>
                </a:path>
                <a:path w="581660" h="498475">
                  <a:moveTo>
                    <a:pt x="175933" y="173291"/>
                  </a:moveTo>
                  <a:lnTo>
                    <a:pt x="129819" y="173291"/>
                  </a:lnTo>
                  <a:lnTo>
                    <a:pt x="129819" y="197942"/>
                  </a:lnTo>
                  <a:lnTo>
                    <a:pt x="175310" y="197942"/>
                  </a:lnTo>
                  <a:lnTo>
                    <a:pt x="175933" y="173291"/>
                  </a:lnTo>
                  <a:close/>
                </a:path>
                <a:path w="581660" h="498475">
                  <a:moveTo>
                    <a:pt x="244424" y="473773"/>
                  </a:moveTo>
                  <a:lnTo>
                    <a:pt x="198437" y="473773"/>
                  </a:lnTo>
                  <a:lnTo>
                    <a:pt x="198437" y="498411"/>
                  </a:lnTo>
                  <a:lnTo>
                    <a:pt x="244424" y="498411"/>
                  </a:lnTo>
                  <a:lnTo>
                    <a:pt x="244424" y="473773"/>
                  </a:lnTo>
                  <a:close/>
                </a:path>
                <a:path w="581660" h="498475">
                  <a:moveTo>
                    <a:pt x="244424" y="346710"/>
                  </a:moveTo>
                  <a:lnTo>
                    <a:pt x="198310" y="346710"/>
                  </a:lnTo>
                  <a:lnTo>
                    <a:pt x="198310" y="371348"/>
                  </a:lnTo>
                  <a:lnTo>
                    <a:pt x="244424" y="371348"/>
                  </a:lnTo>
                  <a:lnTo>
                    <a:pt x="244424" y="346710"/>
                  </a:lnTo>
                  <a:close/>
                </a:path>
                <a:path w="581660" h="498475">
                  <a:moveTo>
                    <a:pt x="244424" y="300482"/>
                  </a:moveTo>
                  <a:lnTo>
                    <a:pt x="198437" y="300482"/>
                  </a:lnTo>
                  <a:lnTo>
                    <a:pt x="198437" y="325132"/>
                  </a:lnTo>
                  <a:lnTo>
                    <a:pt x="244424" y="325132"/>
                  </a:lnTo>
                  <a:lnTo>
                    <a:pt x="244424" y="300482"/>
                  </a:lnTo>
                  <a:close/>
                </a:path>
                <a:path w="581660" h="498475">
                  <a:moveTo>
                    <a:pt x="244424" y="173291"/>
                  </a:moveTo>
                  <a:lnTo>
                    <a:pt x="198310" y="173291"/>
                  </a:lnTo>
                  <a:lnTo>
                    <a:pt x="198310" y="197942"/>
                  </a:lnTo>
                  <a:lnTo>
                    <a:pt x="244424" y="197942"/>
                  </a:lnTo>
                  <a:lnTo>
                    <a:pt x="244424" y="173291"/>
                  </a:lnTo>
                  <a:close/>
                </a:path>
                <a:path w="581660" h="498475">
                  <a:moveTo>
                    <a:pt x="313524" y="473773"/>
                  </a:moveTo>
                  <a:lnTo>
                    <a:pt x="267538" y="473773"/>
                  </a:lnTo>
                  <a:lnTo>
                    <a:pt x="267538" y="498411"/>
                  </a:lnTo>
                  <a:lnTo>
                    <a:pt x="313524" y="498411"/>
                  </a:lnTo>
                  <a:lnTo>
                    <a:pt x="313524" y="473773"/>
                  </a:lnTo>
                  <a:close/>
                </a:path>
                <a:path w="581660" h="498475">
                  <a:moveTo>
                    <a:pt x="313524" y="346710"/>
                  </a:moveTo>
                  <a:lnTo>
                    <a:pt x="267538" y="346710"/>
                  </a:lnTo>
                  <a:lnTo>
                    <a:pt x="267538" y="371348"/>
                  </a:lnTo>
                  <a:lnTo>
                    <a:pt x="313524" y="371348"/>
                  </a:lnTo>
                  <a:lnTo>
                    <a:pt x="313524" y="346710"/>
                  </a:lnTo>
                  <a:close/>
                </a:path>
                <a:path w="581660" h="498475">
                  <a:moveTo>
                    <a:pt x="313524" y="300482"/>
                  </a:moveTo>
                  <a:lnTo>
                    <a:pt x="267538" y="300482"/>
                  </a:lnTo>
                  <a:lnTo>
                    <a:pt x="267538" y="325132"/>
                  </a:lnTo>
                  <a:lnTo>
                    <a:pt x="313524" y="325132"/>
                  </a:lnTo>
                  <a:lnTo>
                    <a:pt x="313524" y="300482"/>
                  </a:lnTo>
                  <a:close/>
                </a:path>
                <a:path w="581660" h="498475">
                  <a:moveTo>
                    <a:pt x="313524" y="173291"/>
                  </a:moveTo>
                  <a:lnTo>
                    <a:pt x="267538" y="173291"/>
                  </a:lnTo>
                  <a:lnTo>
                    <a:pt x="267538" y="197942"/>
                  </a:lnTo>
                  <a:lnTo>
                    <a:pt x="313524" y="197942"/>
                  </a:lnTo>
                  <a:lnTo>
                    <a:pt x="313524" y="173291"/>
                  </a:lnTo>
                  <a:close/>
                </a:path>
                <a:path w="581660" h="498475">
                  <a:moveTo>
                    <a:pt x="382638" y="346710"/>
                  </a:moveTo>
                  <a:lnTo>
                    <a:pt x="336651" y="346710"/>
                  </a:lnTo>
                  <a:lnTo>
                    <a:pt x="336651" y="371348"/>
                  </a:lnTo>
                  <a:lnTo>
                    <a:pt x="382638" y="371348"/>
                  </a:lnTo>
                  <a:lnTo>
                    <a:pt x="382638" y="346710"/>
                  </a:lnTo>
                  <a:close/>
                </a:path>
                <a:path w="581660" h="498475">
                  <a:moveTo>
                    <a:pt x="382638" y="173291"/>
                  </a:moveTo>
                  <a:lnTo>
                    <a:pt x="336651" y="173291"/>
                  </a:lnTo>
                  <a:lnTo>
                    <a:pt x="336651" y="197942"/>
                  </a:lnTo>
                  <a:lnTo>
                    <a:pt x="382638" y="197942"/>
                  </a:lnTo>
                  <a:lnTo>
                    <a:pt x="382638" y="173291"/>
                  </a:lnTo>
                  <a:close/>
                </a:path>
                <a:path w="581660" h="498475">
                  <a:moveTo>
                    <a:pt x="382765" y="473773"/>
                  </a:moveTo>
                  <a:lnTo>
                    <a:pt x="336651" y="473773"/>
                  </a:lnTo>
                  <a:lnTo>
                    <a:pt x="336651" y="498411"/>
                  </a:lnTo>
                  <a:lnTo>
                    <a:pt x="382765" y="498411"/>
                  </a:lnTo>
                  <a:lnTo>
                    <a:pt x="382765" y="473773"/>
                  </a:lnTo>
                  <a:close/>
                </a:path>
                <a:path w="581660" h="498475">
                  <a:moveTo>
                    <a:pt x="382765" y="300482"/>
                  </a:moveTo>
                  <a:lnTo>
                    <a:pt x="336651" y="300482"/>
                  </a:lnTo>
                  <a:lnTo>
                    <a:pt x="336651" y="325132"/>
                  </a:lnTo>
                  <a:lnTo>
                    <a:pt x="382765" y="325132"/>
                  </a:lnTo>
                  <a:lnTo>
                    <a:pt x="382765" y="300482"/>
                  </a:lnTo>
                  <a:close/>
                </a:path>
                <a:path w="581660" h="498475">
                  <a:moveTo>
                    <a:pt x="451739" y="371348"/>
                  </a:moveTo>
                  <a:lnTo>
                    <a:pt x="451243" y="346710"/>
                  </a:lnTo>
                  <a:lnTo>
                    <a:pt x="405752" y="346710"/>
                  </a:lnTo>
                  <a:lnTo>
                    <a:pt x="405752" y="371348"/>
                  </a:lnTo>
                  <a:lnTo>
                    <a:pt x="451739" y="371348"/>
                  </a:lnTo>
                  <a:close/>
                </a:path>
                <a:path w="581660" h="498475">
                  <a:moveTo>
                    <a:pt x="451739" y="197942"/>
                  </a:moveTo>
                  <a:lnTo>
                    <a:pt x="451243" y="173291"/>
                  </a:lnTo>
                  <a:lnTo>
                    <a:pt x="405752" y="173291"/>
                  </a:lnTo>
                  <a:lnTo>
                    <a:pt x="405752" y="197942"/>
                  </a:lnTo>
                  <a:lnTo>
                    <a:pt x="451739" y="197942"/>
                  </a:lnTo>
                  <a:close/>
                </a:path>
                <a:path w="581660" h="498475">
                  <a:moveTo>
                    <a:pt x="451866" y="473773"/>
                  </a:moveTo>
                  <a:lnTo>
                    <a:pt x="405752" y="473773"/>
                  </a:lnTo>
                  <a:lnTo>
                    <a:pt x="405752" y="498411"/>
                  </a:lnTo>
                  <a:lnTo>
                    <a:pt x="451866" y="498411"/>
                  </a:lnTo>
                  <a:lnTo>
                    <a:pt x="451866" y="473773"/>
                  </a:lnTo>
                  <a:close/>
                </a:path>
                <a:path w="581660" h="498475">
                  <a:moveTo>
                    <a:pt x="451866" y="300482"/>
                  </a:moveTo>
                  <a:lnTo>
                    <a:pt x="405752" y="300482"/>
                  </a:lnTo>
                  <a:lnTo>
                    <a:pt x="405752" y="325132"/>
                  </a:lnTo>
                  <a:lnTo>
                    <a:pt x="451866" y="325132"/>
                  </a:lnTo>
                  <a:lnTo>
                    <a:pt x="451866" y="300482"/>
                  </a:lnTo>
                  <a:close/>
                </a:path>
                <a:path w="581660" h="498475">
                  <a:moveTo>
                    <a:pt x="520966" y="346710"/>
                  </a:moveTo>
                  <a:lnTo>
                    <a:pt x="474865" y="346710"/>
                  </a:lnTo>
                  <a:lnTo>
                    <a:pt x="474865" y="371348"/>
                  </a:lnTo>
                  <a:lnTo>
                    <a:pt x="520966" y="371348"/>
                  </a:lnTo>
                  <a:lnTo>
                    <a:pt x="520966" y="346710"/>
                  </a:lnTo>
                  <a:close/>
                </a:path>
                <a:path w="581660" h="498475">
                  <a:moveTo>
                    <a:pt x="520979" y="473773"/>
                  </a:moveTo>
                  <a:lnTo>
                    <a:pt x="474865" y="473773"/>
                  </a:lnTo>
                  <a:lnTo>
                    <a:pt x="474865" y="498411"/>
                  </a:lnTo>
                  <a:lnTo>
                    <a:pt x="520979" y="498411"/>
                  </a:lnTo>
                  <a:lnTo>
                    <a:pt x="520979" y="473773"/>
                  </a:lnTo>
                  <a:close/>
                </a:path>
                <a:path w="581660" h="498475">
                  <a:moveTo>
                    <a:pt x="520979" y="300482"/>
                  </a:moveTo>
                  <a:lnTo>
                    <a:pt x="474865" y="300482"/>
                  </a:lnTo>
                  <a:lnTo>
                    <a:pt x="474865" y="325132"/>
                  </a:lnTo>
                  <a:lnTo>
                    <a:pt x="520979" y="325132"/>
                  </a:lnTo>
                  <a:lnTo>
                    <a:pt x="520979" y="300482"/>
                  </a:lnTo>
                  <a:close/>
                </a:path>
                <a:path w="581660" h="498475">
                  <a:moveTo>
                    <a:pt x="520979" y="173291"/>
                  </a:moveTo>
                  <a:lnTo>
                    <a:pt x="474865" y="173291"/>
                  </a:lnTo>
                  <a:lnTo>
                    <a:pt x="474865" y="197942"/>
                  </a:lnTo>
                  <a:lnTo>
                    <a:pt x="520979" y="197942"/>
                  </a:lnTo>
                  <a:lnTo>
                    <a:pt x="520979" y="173291"/>
                  </a:lnTo>
                  <a:close/>
                </a:path>
                <a:path w="581660" h="498475">
                  <a:moveTo>
                    <a:pt x="581050" y="461441"/>
                  </a:moveTo>
                  <a:lnTo>
                    <a:pt x="556323" y="461441"/>
                  </a:lnTo>
                  <a:lnTo>
                    <a:pt x="556323" y="473760"/>
                  </a:lnTo>
                  <a:lnTo>
                    <a:pt x="543966" y="473760"/>
                  </a:lnTo>
                  <a:lnTo>
                    <a:pt x="543966" y="498411"/>
                  </a:lnTo>
                  <a:lnTo>
                    <a:pt x="568693" y="498411"/>
                  </a:lnTo>
                  <a:lnTo>
                    <a:pt x="575513" y="498411"/>
                  </a:lnTo>
                  <a:lnTo>
                    <a:pt x="581050" y="492887"/>
                  </a:lnTo>
                  <a:lnTo>
                    <a:pt x="581050" y="461441"/>
                  </a:lnTo>
                  <a:close/>
                </a:path>
                <a:path w="581660" h="498475">
                  <a:moveTo>
                    <a:pt x="581050" y="403034"/>
                  </a:moveTo>
                  <a:lnTo>
                    <a:pt x="556323" y="403034"/>
                  </a:lnTo>
                  <a:lnTo>
                    <a:pt x="556323" y="441972"/>
                  </a:lnTo>
                  <a:lnTo>
                    <a:pt x="581050" y="441972"/>
                  </a:lnTo>
                  <a:lnTo>
                    <a:pt x="581050" y="403034"/>
                  </a:lnTo>
                  <a:close/>
                </a:path>
                <a:path w="581660" h="498475">
                  <a:moveTo>
                    <a:pt x="581050" y="352221"/>
                  </a:moveTo>
                  <a:lnTo>
                    <a:pt x="575513" y="346697"/>
                  </a:lnTo>
                  <a:lnTo>
                    <a:pt x="543966" y="346697"/>
                  </a:lnTo>
                  <a:lnTo>
                    <a:pt x="543966" y="371348"/>
                  </a:lnTo>
                  <a:lnTo>
                    <a:pt x="556323" y="371348"/>
                  </a:lnTo>
                  <a:lnTo>
                    <a:pt x="556323" y="383679"/>
                  </a:lnTo>
                  <a:lnTo>
                    <a:pt x="581050" y="383679"/>
                  </a:lnTo>
                  <a:lnTo>
                    <a:pt x="581050" y="352221"/>
                  </a:lnTo>
                  <a:close/>
                </a:path>
                <a:path w="581660" h="498475">
                  <a:moveTo>
                    <a:pt x="581050" y="288150"/>
                  </a:moveTo>
                  <a:lnTo>
                    <a:pt x="556323" y="288150"/>
                  </a:lnTo>
                  <a:lnTo>
                    <a:pt x="556323" y="300469"/>
                  </a:lnTo>
                  <a:lnTo>
                    <a:pt x="543966" y="300469"/>
                  </a:lnTo>
                  <a:lnTo>
                    <a:pt x="543966" y="325120"/>
                  </a:lnTo>
                  <a:lnTo>
                    <a:pt x="568693" y="325120"/>
                  </a:lnTo>
                  <a:lnTo>
                    <a:pt x="575513" y="325120"/>
                  </a:lnTo>
                  <a:lnTo>
                    <a:pt x="581050" y="319608"/>
                  </a:lnTo>
                  <a:lnTo>
                    <a:pt x="581050" y="288150"/>
                  </a:lnTo>
                  <a:close/>
                </a:path>
                <a:path w="581660" h="498475">
                  <a:moveTo>
                    <a:pt x="581050" y="229743"/>
                  </a:moveTo>
                  <a:lnTo>
                    <a:pt x="556336" y="229743"/>
                  </a:lnTo>
                  <a:lnTo>
                    <a:pt x="556336" y="268681"/>
                  </a:lnTo>
                  <a:lnTo>
                    <a:pt x="581050" y="268681"/>
                  </a:lnTo>
                  <a:lnTo>
                    <a:pt x="581050" y="229743"/>
                  </a:lnTo>
                  <a:close/>
                </a:path>
                <a:path w="581660" h="498475">
                  <a:moveTo>
                    <a:pt x="581050" y="178816"/>
                  </a:moveTo>
                  <a:lnTo>
                    <a:pt x="575513" y="173291"/>
                  </a:lnTo>
                  <a:lnTo>
                    <a:pt x="543966" y="173291"/>
                  </a:lnTo>
                  <a:lnTo>
                    <a:pt x="543966" y="197942"/>
                  </a:lnTo>
                  <a:lnTo>
                    <a:pt x="556323" y="197942"/>
                  </a:lnTo>
                  <a:lnTo>
                    <a:pt x="556323" y="210261"/>
                  </a:lnTo>
                  <a:lnTo>
                    <a:pt x="581050" y="210261"/>
                  </a:lnTo>
                  <a:lnTo>
                    <a:pt x="581050" y="178816"/>
                  </a:lnTo>
                  <a:close/>
                </a:path>
                <a:path w="581660" h="498475">
                  <a:moveTo>
                    <a:pt x="581050" y="5524"/>
                  </a:moveTo>
                  <a:lnTo>
                    <a:pt x="575513" y="0"/>
                  </a:lnTo>
                  <a:lnTo>
                    <a:pt x="556323" y="0"/>
                  </a:lnTo>
                  <a:lnTo>
                    <a:pt x="556323" y="24650"/>
                  </a:lnTo>
                  <a:lnTo>
                    <a:pt x="556323" y="127063"/>
                  </a:lnTo>
                  <a:lnTo>
                    <a:pt x="24739" y="127063"/>
                  </a:lnTo>
                  <a:lnTo>
                    <a:pt x="24739" y="24650"/>
                  </a:lnTo>
                  <a:lnTo>
                    <a:pt x="556323" y="24650"/>
                  </a:lnTo>
                  <a:lnTo>
                    <a:pt x="556323" y="0"/>
                  </a:lnTo>
                  <a:lnTo>
                    <a:pt x="5549" y="0"/>
                  </a:lnTo>
                  <a:lnTo>
                    <a:pt x="12" y="5524"/>
                  </a:lnTo>
                  <a:lnTo>
                    <a:pt x="12" y="146202"/>
                  </a:lnTo>
                  <a:lnTo>
                    <a:pt x="5549" y="151714"/>
                  </a:lnTo>
                  <a:lnTo>
                    <a:pt x="575513" y="151714"/>
                  </a:lnTo>
                  <a:lnTo>
                    <a:pt x="581050" y="146202"/>
                  </a:lnTo>
                  <a:lnTo>
                    <a:pt x="581050" y="127063"/>
                  </a:lnTo>
                  <a:lnTo>
                    <a:pt x="581050" y="24650"/>
                  </a:lnTo>
                  <a:lnTo>
                    <a:pt x="581050" y="5524"/>
                  </a:lnTo>
                  <a:close/>
                </a:path>
              </a:pathLst>
            </a:custGeom>
            <a:solidFill>
              <a:srgbClr val="FF4F8A"/>
            </a:solidFill>
          </p:spPr>
          <p:txBody>
            <a:bodyPr wrap="square" lIns="0" tIns="0" rIns="0" bIns="0" rtlCol="0"/>
            <a:lstStyle/>
            <a:p>
              <a:endParaRPr/>
            </a:p>
          </p:txBody>
        </p:sp>
        <p:sp>
          <p:nvSpPr>
            <p:cNvPr id="34" name="object 34"/>
            <p:cNvSpPr/>
            <p:nvPr/>
          </p:nvSpPr>
          <p:spPr>
            <a:xfrm>
              <a:off x="3085681" y="5356364"/>
              <a:ext cx="568960" cy="567055"/>
            </a:xfrm>
            <a:custGeom>
              <a:avLst/>
              <a:gdLst/>
              <a:ahLst/>
              <a:cxnLst/>
              <a:rect l="l" t="t" r="r" b="b"/>
              <a:pathLst>
                <a:path w="568960" h="567054">
                  <a:moveTo>
                    <a:pt x="222770" y="92811"/>
                  </a:moveTo>
                  <a:lnTo>
                    <a:pt x="216331" y="89230"/>
                  </a:lnTo>
                  <a:lnTo>
                    <a:pt x="209334" y="86461"/>
                  </a:lnTo>
                  <a:lnTo>
                    <a:pt x="201536" y="86512"/>
                  </a:lnTo>
                  <a:lnTo>
                    <a:pt x="197789" y="88049"/>
                  </a:lnTo>
                  <a:lnTo>
                    <a:pt x="197789" y="118567"/>
                  </a:lnTo>
                  <a:lnTo>
                    <a:pt x="197789" y="450100"/>
                  </a:lnTo>
                  <a:lnTo>
                    <a:pt x="111252" y="374180"/>
                  </a:lnTo>
                  <a:lnTo>
                    <a:pt x="111252" y="194487"/>
                  </a:lnTo>
                  <a:lnTo>
                    <a:pt x="197789" y="118567"/>
                  </a:lnTo>
                  <a:lnTo>
                    <a:pt x="197789" y="88049"/>
                  </a:lnTo>
                  <a:lnTo>
                    <a:pt x="194576" y="89357"/>
                  </a:lnTo>
                  <a:lnTo>
                    <a:pt x="95681" y="175628"/>
                  </a:lnTo>
                  <a:lnTo>
                    <a:pt x="90182" y="178917"/>
                  </a:lnTo>
                  <a:lnTo>
                    <a:pt x="86741" y="184772"/>
                  </a:lnTo>
                  <a:lnTo>
                    <a:pt x="86525" y="191160"/>
                  </a:lnTo>
                  <a:lnTo>
                    <a:pt x="86601" y="384187"/>
                  </a:lnTo>
                  <a:lnTo>
                    <a:pt x="90220" y="390334"/>
                  </a:lnTo>
                  <a:lnTo>
                    <a:pt x="96050" y="393649"/>
                  </a:lnTo>
                  <a:lnTo>
                    <a:pt x="191363" y="477215"/>
                  </a:lnTo>
                  <a:lnTo>
                    <a:pt x="194576" y="479310"/>
                  </a:lnTo>
                  <a:lnTo>
                    <a:pt x="198551" y="480733"/>
                  </a:lnTo>
                  <a:lnTo>
                    <a:pt x="202730" y="481482"/>
                  </a:lnTo>
                  <a:lnTo>
                    <a:pt x="206946" y="481520"/>
                  </a:lnTo>
                  <a:lnTo>
                    <a:pt x="210248" y="481622"/>
                  </a:lnTo>
                  <a:lnTo>
                    <a:pt x="213512" y="480910"/>
                  </a:lnTo>
                  <a:lnTo>
                    <a:pt x="216458" y="479425"/>
                  </a:lnTo>
                  <a:lnTo>
                    <a:pt x="222770" y="475856"/>
                  </a:lnTo>
                  <a:lnTo>
                    <a:pt x="222770" y="450100"/>
                  </a:lnTo>
                  <a:lnTo>
                    <a:pt x="222770" y="118567"/>
                  </a:lnTo>
                  <a:lnTo>
                    <a:pt x="222770" y="92811"/>
                  </a:lnTo>
                  <a:close/>
                </a:path>
                <a:path w="568960" h="567054">
                  <a:moveTo>
                    <a:pt x="259613" y="271145"/>
                  </a:moveTo>
                  <a:lnTo>
                    <a:pt x="234886" y="271145"/>
                  </a:lnTo>
                  <a:lnTo>
                    <a:pt x="234886" y="295795"/>
                  </a:lnTo>
                  <a:lnTo>
                    <a:pt x="259613" y="295795"/>
                  </a:lnTo>
                  <a:lnTo>
                    <a:pt x="259613" y="271145"/>
                  </a:lnTo>
                  <a:close/>
                </a:path>
                <a:path w="568960" h="567054">
                  <a:moveTo>
                    <a:pt x="296697" y="271145"/>
                  </a:moveTo>
                  <a:lnTo>
                    <a:pt x="271970" y="271145"/>
                  </a:lnTo>
                  <a:lnTo>
                    <a:pt x="271970" y="295795"/>
                  </a:lnTo>
                  <a:lnTo>
                    <a:pt x="296697" y="295795"/>
                  </a:lnTo>
                  <a:lnTo>
                    <a:pt x="296697" y="271145"/>
                  </a:lnTo>
                  <a:close/>
                </a:path>
                <a:path w="568960" h="567054">
                  <a:moveTo>
                    <a:pt x="333781" y="271145"/>
                  </a:moveTo>
                  <a:lnTo>
                    <a:pt x="309054" y="271145"/>
                  </a:lnTo>
                  <a:lnTo>
                    <a:pt x="309054" y="295795"/>
                  </a:lnTo>
                  <a:lnTo>
                    <a:pt x="333781" y="295795"/>
                  </a:lnTo>
                  <a:lnTo>
                    <a:pt x="333781" y="271145"/>
                  </a:lnTo>
                  <a:close/>
                </a:path>
                <a:path w="568960" h="567054">
                  <a:moveTo>
                    <a:pt x="482130" y="377507"/>
                  </a:moveTo>
                  <a:lnTo>
                    <a:pt x="482066" y="184480"/>
                  </a:lnTo>
                  <a:lnTo>
                    <a:pt x="478434" y="178333"/>
                  </a:lnTo>
                  <a:lnTo>
                    <a:pt x="472617" y="175018"/>
                  </a:lnTo>
                  <a:lnTo>
                    <a:pt x="457415" y="161696"/>
                  </a:lnTo>
                  <a:lnTo>
                    <a:pt x="457415" y="194487"/>
                  </a:lnTo>
                  <a:lnTo>
                    <a:pt x="457415" y="374180"/>
                  </a:lnTo>
                  <a:lnTo>
                    <a:pt x="370865" y="450100"/>
                  </a:lnTo>
                  <a:lnTo>
                    <a:pt x="370865" y="118567"/>
                  </a:lnTo>
                  <a:lnTo>
                    <a:pt x="457415" y="194487"/>
                  </a:lnTo>
                  <a:lnTo>
                    <a:pt x="457415" y="161696"/>
                  </a:lnTo>
                  <a:lnTo>
                    <a:pt x="408228" y="118567"/>
                  </a:lnTo>
                  <a:lnTo>
                    <a:pt x="377304" y="91452"/>
                  </a:lnTo>
                  <a:lnTo>
                    <a:pt x="374091" y="89357"/>
                  </a:lnTo>
                  <a:lnTo>
                    <a:pt x="367169" y="86614"/>
                  </a:lnTo>
                  <a:lnTo>
                    <a:pt x="359486" y="86614"/>
                  </a:lnTo>
                  <a:lnTo>
                    <a:pt x="352577" y="89357"/>
                  </a:lnTo>
                  <a:lnTo>
                    <a:pt x="346151" y="92811"/>
                  </a:lnTo>
                  <a:lnTo>
                    <a:pt x="346151" y="475856"/>
                  </a:lnTo>
                  <a:lnTo>
                    <a:pt x="352450" y="479425"/>
                  </a:lnTo>
                  <a:lnTo>
                    <a:pt x="355396" y="480910"/>
                  </a:lnTo>
                  <a:lnTo>
                    <a:pt x="358673" y="481622"/>
                  </a:lnTo>
                  <a:lnTo>
                    <a:pt x="361975" y="481520"/>
                  </a:lnTo>
                  <a:lnTo>
                    <a:pt x="366191" y="481482"/>
                  </a:lnTo>
                  <a:lnTo>
                    <a:pt x="370370" y="480733"/>
                  </a:lnTo>
                  <a:lnTo>
                    <a:pt x="374332" y="479310"/>
                  </a:lnTo>
                  <a:lnTo>
                    <a:pt x="407822" y="450100"/>
                  </a:lnTo>
                  <a:lnTo>
                    <a:pt x="473240" y="393039"/>
                  </a:lnTo>
                  <a:lnTo>
                    <a:pt x="478637" y="389686"/>
                  </a:lnTo>
                  <a:lnTo>
                    <a:pt x="481977" y="383844"/>
                  </a:lnTo>
                  <a:lnTo>
                    <a:pt x="482130" y="377507"/>
                  </a:lnTo>
                  <a:close/>
                </a:path>
                <a:path w="568960" h="567054">
                  <a:moveTo>
                    <a:pt x="568680" y="166001"/>
                  </a:moveTo>
                  <a:lnTo>
                    <a:pt x="543953" y="141363"/>
                  </a:lnTo>
                  <a:lnTo>
                    <a:pt x="543953" y="176250"/>
                  </a:lnTo>
                  <a:lnTo>
                    <a:pt x="543953" y="390690"/>
                  </a:lnTo>
                  <a:lnTo>
                    <a:pt x="391883" y="542290"/>
                  </a:lnTo>
                  <a:lnTo>
                    <a:pt x="176784" y="542290"/>
                  </a:lnTo>
                  <a:lnTo>
                    <a:pt x="24726" y="390690"/>
                  </a:lnTo>
                  <a:lnTo>
                    <a:pt x="24726" y="176250"/>
                  </a:lnTo>
                  <a:lnTo>
                    <a:pt x="176784" y="24650"/>
                  </a:lnTo>
                  <a:lnTo>
                    <a:pt x="391883" y="24650"/>
                  </a:lnTo>
                  <a:lnTo>
                    <a:pt x="543953" y="176250"/>
                  </a:lnTo>
                  <a:lnTo>
                    <a:pt x="543953" y="141363"/>
                  </a:lnTo>
                  <a:lnTo>
                    <a:pt x="426872" y="24650"/>
                  </a:lnTo>
                  <a:lnTo>
                    <a:pt x="402145" y="0"/>
                  </a:lnTo>
                  <a:lnTo>
                    <a:pt x="166522" y="0"/>
                  </a:lnTo>
                  <a:lnTo>
                    <a:pt x="0" y="166001"/>
                  </a:lnTo>
                  <a:lnTo>
                    <a:pt x="0" y="400926"/>
                  </a:lnTo>
                  <a:lnTo>
                    <a:pt x="166522" y="566928"/>
                  </a:lnTo>
                  <a:lnTo>
                    <a:pt x="402145" y="566928"/>
                  </a:lnTo>
                  <a:lnTo>
                    <a:pt x="426872" y="542290"/>
                  </a:lnTo>
                  <a:lnTo>
                    <a:pt x="568680" y="400926"/>
                  </a:lnTo>
                  <a:lnTo>
                    <a:pt x="568680" y="166001"/>
                  </a:lnTo>
                  <a:close/>
                </a:path>
              </a:pathLst>
            </a:custGeom>
            <a:solidFill>
              <a:srgbClr val="FF5252"/>
            </a:solidFill>
          </p:spPr>
          <p:txBody>
            <a:bodyPr wrap="square" lIns="0" tIns="0" rIns="0" bIns="0" rtlCol="0"/>
            <a:lstStyle/>
            <a:p>
              <a:endParaRPr/>
            </a:p>
          </p:txBody>
        </p:sp>
        <p:sp>
          <p:nvSpPr>
            <p:cNvPr id="35" name="object 35"/>
            <p:cNvSpPr/>
            <p:nvPr/>
          </p:nvSpPr>
          <p:spPr>
            <a:xfrm>
              <a:off x="3684521" y="5638485"/>
              <a:ext cx="1529715" cy="8890"/>
            </a:xfrm>
            <a:custGeom>
              <a:avLst/>
              <a:gdLst/>
              <a:ahLst/>
              <a:cxnLst/>
              <a:rect l="l" t="t" r="r" b="b"/>
              <a:pathLst>
                <a:path w="1529714" h="8889">
                  <a:moveTo>
                    <a:pt x="0" y="8521"/>
                  </a:moveTo>
                  <a:lnTo>
                    <a:pt x="1529676" y="0"/>
                  </a:lnTo>
                </a:path>
              </a:pathLst>
            </a:custGeom>
            <a:ln w="12954">
              <a:solidFill>
                <a:srgbClr val="8FA7C4"/>
              </a:solidFill>
            </a:ln>
          </p:spPr>
          <p:txBody>
            <a:bodyPr wrap="square" lIns="0" tIns="0" rIns="0" bIns="0" rtlCol="0"/>
            <a:lstStyle/>
            <a:p>
              <a:endParaRPr/>
            </a:p>
          </p:txBody>
        </p:sp>
        <p:sp>
          <p:nvSpPr>
            <p:cNvPr id="36" name="object 36"/>
            <p:cNvSpPr/>
            <p:nvPr/>
          </p:nvSpPr>
          <p:spPr>
            <a:xfrm>
              <a:off x="5137748" y="5594468"/>
              <a:ext cx="76835" cy="88900"/>
            </a:xfrm>
            <a:custGeom>
              <a:avLst/>
              <a:gdLst/>
              <a:ahLst/>
              <a:cxnLst/>
              <a:rect l="l" t="t" r="r" b="b"/>
              <a:pathLst>
                <a:path w="76835" h="88900">
                  <a:moveTo>
                    <a:pt x="495" y="88900"/>
                  </a:moveTo>
                  <a:lnTo>
                    <a:pt x="76441" y="44018"/>
                  </a:lnTo>
                  <a:lnTo>
                    <a:pt x="0" y="0"/>
                  </a:lnTo>
                </a:path>
              </a:pathLst>
            </a:custGeom>
            <a:ln w="12953">
              <a:solidFill>
                <a:srgbClr val="8FA7C4"/>
              </a:solidFill>
            </a:ln>
          </p:spPr>
          <p:txBody>
            <a:bodyPr wrap="square" lIns="0" tIns="0" rIns="0" bIns="0" rtlCol="0"/>
            <a:lstStyle/>
            <a:p>
              <a:endParaRPr/>
            </a:p>
          </p:txBody>
        </p:sp>
        <p:sp>
          <p:nvSpPr>
            <p:cNvPr id="37" name="object 37"/>
            <p:cNvSpPr/>
            <p:nvPr/>
          </p:nvSpPr>
          <p:spPr>
            <a:xfrm>
              <a:off x="3684515" y="5602136"/>
              <a:ext cx="76835" cy="88900"/>
            </a:xfrm>
            <a:custGeom>
              <a:avLst/>
              <a:gdLst/>
              <a:ahLst/>
              <a:cxnLst/>
              <a:rect l="l" t="t" r="r" b="b"/>
              <a:pathLst>
                <a:path w="76835" h="88900">
                  <a:moveTo>
                    <a:pt x="75958" y="0"/>
                  </a:moveTo>
                  <a:lnTo>
                    <a:pt x="0" y="44869"/>
                  </a:lnTo>
                  <a:lnTo>
                    <a:pt x="76453" y="88899"/>
                  </a:lnTo>
                </a:path>
              </a:pathLst>
            </a:custGeom>
            <a:ln w="12954">
              <a:solidFill>
                <a:srgbClr val="8FA7C4"/>
              </a:solidFill>
            </a:ln>
          </p:spPr>
          <p:txBody>
            <a:bodyPr wrap="square" lIns="0" tIns="0" rIns="0" bIns="0" rtlCol="0"/>
            <a:lstStyle/>
            <a:p>
              <a:endParaRPr/>
            </a:p>
          </p:txBody>
        </p:sp>
      </p:grpSp>
      <p:sp>
        <p:nvSpPr>
          <p:cNvPr id="38" name="object 38"/>
          <p:cNvSpPr txBox="1"/>
          <p:nvPr/>
        </p:nvSpPr>
        <p:spPr>
          <a:xfrm>
            <a:off x="9252978" y="5928540"/>
            <a:ext cx="1061720" cy="178435"/>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Pr</a:t>
            </a:r>
            <a:r>
              <a:rPr sz="1000" spc="40" dirty="0">
                <a:solidFill>
                  <a:srgbClr val="FFFFFF"/>
                </a:solidFill>
                <a:latin typeface="Trebuchet MS"/>
                <a:cs typeface="Trebuchet MS"/>
              </a:rPr>
              <a:t>o</a:t>
            </a:r>
            <a:r>
              <a:rPr sz="1000" spc="-35" dirty="0">
                <a:solidFill>
                  <a:srgbClr val="FFFFFF"/>
                </a:solidFill>
                <a:latin typeface="Trebuchet MS"/>
                <a:cs typeface="Trebuchet MS"/>
              </a:rPr>
              <a:t>c</a:t>
            </a:r>
            <a:r>
              <a:rPr sz="1000" spc="-25" dirty="0">
                <a:solidFill>
                  <a:srgbClr val="FFFFFF"/>
                </a:solidFill>
                <a:latin typeface="Trebuchet MS"/>
                <a:cs typeface="Trebuchet MS"/>
              </a:rPr>
              <a:t>e</a:t>
            </a:r>
            <a:r>
              <a:rPr sz="1000" dirty="0">
                <a:solidFill>
                  <a:srgbClr val="FFFFFF"/>
                </a:solidFill>
                <a:latin typeface="Trebuchet MS"/>
                <a:cs typeface="Trebuchet MS"/>
              </a:rPr>
              <a:t>ss</a:t>
            </a:r>
            <a:r>
              <a:rPr sz="1000" spc="5" dirty="0">
                <a:solidFill>
                  <a:srgbClr val="FFFFFF"/>
                </a:solidFill>
                <a:latin typeface="Trebuchet MS"/>
                <a:cs typeface="Trebuchet MS"/>
              </a:rPr>
              <a:t>i</a:t>
            </a:r>
            <a:r>
              <a:rPr sz="1000" spc="55" dirty="0">
                <a:solidFill>
                  <a:srgbClr val="FFFFFF"/>
                </a:solidFill>
                <a:latin typeface="Trebuchet MS"/>
                <a:cs typeface="Trebuchet MS"/>
              </a:rPr>
              <a:t>ng</a:t>
            </a:r>
            <a:r>
              <a:rPr sz="1000" spc="-50" dirty="0">
                <a:solidFill>
                  <a:srgbClr val="FFFFFF"/>
                </a:solidFill>
                <a:latin typeface="Trebuchet MS"/>
                <a:cs typeface="Trebuchet MS"/>
              </a:rPr>
              <a:t> </a:t>
            </a:r>
            <a:r>
              <a:rPr sz="1000" spc="35" dirty="0">
                <a:solidFill>
                  <a:srgbClr val="FFFFFF"/>
                </a:solidFill>
                <a:latin typeface="Trebuchet MS"/>
                <a:cs typeface="Trebuchet MS"/>
              </a:rPr>
              <a:t>b</a:t>
            </a:r>
            <a:r>
              <a:rPr sz="1000" spc="20" dirty="0">
                <a:solidFill>
                  <a:srgbClr val="FFFFFF"/>
                </a:solidFill>
                <a:latin typeface="Trebuchet MS"/>
                <a:cs typeface="Trebuchet MS"/>
              </a:rPr>
              <a:t>u</a:t>
            </a:r>
            <a:r>
              <a:rPr sz="1000" spc="-35" dirty="0">
                <a:solidFill>
                  <a:srgbClr val="FFFFFF"/>
                </a:solidFill>
                <a:latin typeface="Trebuchet MS"/>
                <a:cs typeface="Trebuchet MS"/>
              </a:rPr>
              <a:t>c</a:t>
            </a:r>
            <a:r>
              <a:rPr sz="1000" spc="20" dirty="0">
                <a:solidFill>
                  <a:srgbClr val="FFFFFF"/>
                </a:solidFill>
                <a:latin typeface="Trebuchet MS"/>
                <a:cs typeface="Trebuchet MS"/>
              </a:rPr>
              <a:t>k</a:t>
            </a:r>
            <a:r>
              <a:rPr sz="1000" spc="-25" dirty="0">
                <a:solidFill>
                  <a:srgbClr val="FFFFFF"/>
                </a:solidFill>
                <a:latin typeface="Trebuchet MS"/>
                <a:cs typeface="Trebuchet MS"/>
              </a:rPr>
              <a:t>e</a:t>
            </a:r>
            <a:r>
              <a:rPr sz="1000" spc="-15" dirty="0">
                <a:solidFill>
                  <a:srgbClr val="FFFFFF"/>
                </a:solidFill>
                <a:latin typeface="Trebuchet MS"/>
                <a:cs typeface="Trebuchet MS"/>
              </a:rPr>
              <a:t>t</a:t>
            </a:r>
            <a:endParaRPr sz="1000">
              <a:latin typeface="Trebuchet MS"/>
              <a:cs typeface="Trebuchet MS"/>
            </a:endParaRPr>
          </a:p>
        </p:txBody>
      </p:sp>
      <p:grpSp>
        <p:nvGrpSpPr>
          <p:cNvPr id="39" name="object 39"/>
          <p:cNvGrpSpPr/>
          <p:nvPr/>
        </p:nvGrpSpPr>
        <p:grpSpPr>
          <a:xfrm>
            <a:off x="5851071" y="5297644"/>
            <a:ext cx="4207510" cy="580390"/>
            <a:chOff x="5851071" y="5297644"/>
            <a:chExt cx="4207510" cy="580390"/>
          </a:xfrm>
        </p:grpSpPr>
        <p:sp>
          <p:nvSpPr>
            <p:cNvPr id="40" name="object 40"/>
            <p:cNvSpPr/>
            <p:nvPr/>
          </p:nvSpPr>
          <p:spPr>
            <a:xfrm>
              <a:off x="5857745" y="5665918"/>
              <a:ext cx="1271905" cy="6985"/>
            </a:xfrm>
            <a:custGeom>
              <a:avLst/>
              <a:gdLst/>
              <a:ahLst/>
              <a:cxnLst/>
              <a:rect l="l" t="t" r="r" b="b"/>
              <a:pathLst>
                <a:path w="1271904" h="6985">
                  <a:moveTo>
                    <a:pt x="1271701" y="6616"/>
                  </a:moveTo>
                  <a:lnTo>
                    <a:pt x="0" y="0"/>
                  </a:lnTo>
                </a:path>
              </a:pathLst>
            </a:custGeom>
            <a:ln w="12953">
              <a:solidFill>
                <a:srgbClr val="8FA7C4"/>
              </a:solidFill>
            </a:ln>
          </p:spPr>
          <p:txBody>
            <a:bodyPr wrap="square" lIns="0" tIns="0" rIns="0" bIns="0" rtlCol="0"/>
            <a:lstStyle/>
            <a:p>
              <a:endParaRPr/>
            </a:p>
          </p:txBody>
        </p:sp>
        <p:sp>
          <p:nvSpPr>
            <p:cNvPr id="41" name="object 41"/>
            <p:cNvSpPr/>
            <p:nvPr/>
          </p:nvSpPr>
          <p:spPr>
            <a:xfrm>
              <a:off x="5857739" y="5621867"/>
              <a:ext cx="76835" cy="88900"/>
            </a:xfrm>
            <a:custGeom>
              <a:avLst/>
              <a:gdLst/>
              <a:ahLst/>
              <a:cxnLst/>
              <a:rect l="l" t="t" r="r" b="b"/>
              <a:pathLst>
                <a:path w="76835" h="88900">
                  <a:moveTo>
                    <a:pt x="75971" y="88900"/>
                  </a:moveTo>
                  <a:lnTo>
                    <a:pt x="0" y="44056"/>
                  </a:lnTo>
                  <a:lnTo>
                    <a:pt x="76441" y="0"/>
                  </a:lnTo>
                </a:path>
              </a:pathLst>
            </a:custGeom>
            <a:ln w="12953">
              <a:solidFill>
                <a:srgbClr val="8FA7C4"/>
              </a:solidFill>
            </a:ln>
          </p:spPr>
          <p:txBody>
            <a:bodyPr wrap="square" lIns="0" tIns="0" rIns="0" bIns="0" rtlCol="0"/>
            <a:lstStyle/>
            <a:p>
              <a:endParaRPr/>
            </a:p>
          </p:txBody>
        </p:sp>
        <p:sp>
          <p:nvSpPr>
            <p:cNvPr id="42" name="object 42"/>
            <p:cNvSpPr/>
            <p:nvPr/>
          </p:nvSpPr>
          <p:spPr>
            <a:xfrm>
              <a:off x="7053021" y="5627694"/>
              <a:ext cx="76835" cy="88900"/>
            </a:xfrm>
            <a:custGeom>
              <a:avLst/>
              <a:gdLst/>
              <a:ahLst/>
              <a:cxnLst/>
              <a:rect l="l" t="t" r="r" b="b"/>
              <a:pathLst>
                <a:path w="76834" h="88900">
                  <a:moveTo>
                    <a:pt x="457" y="0"/>
                  </a:moveTo>
                  <a:lnTo>
                    <a:pt x="76428" y="44843"/>
                  </a:lnTo>
                  <a:lnTo>
                    <a:pt x="0" y="88900"/>
                  </a:lnTo>
                </a:path>
              </a:pathLst>
            </a:custGeom>
            <a:ln w="12954">
              <a:solidFill>
                <a:srgbClr val="8FA7C4"/>
              </a:solidFill>
            </a:ln>
          </p:spPr>
          <p:txBody>
            <a:bodyPr wrap="square" lIns="0" tIns="0" rIns="0" bIns="0" rtlCol="0"/>
            <a:lstStyle/>
            <a:p>
              <a:endParaRPr/>
            </a:p>
          </p:txBody>
        </p:sp>
        <p:pic>
          <p:nvPicPr>
            <p:cNvPr id="43" name="object 43"/>
            <p:cNvPicPr/>
            <p:nvPr/>
          </p:nvPicPr>
          <p:blipFill>
            <a:blip r:embed="rId7" cstate="print"/>
            <a:stretch>
              <a:fillRect/>
            </a:stretch>
          </p:blipFill>
          <p:spPr>
            <a:xfrm>
              <a:off x="9627691" y="5691034"/>
              <a:ext cx="116189" cy="117227"/>
            </a:xfrm>
            <a:prstGeom prst="rect">
              <a:avLst/>
            </a:prstGeom>
          </p:spPr>
        </p:pic>
        <p:pic>
          <p:nvPicPr>
            <p:cNvPr id="44" name="object 44"/>
            <p:cNvPicPr/>
            <p:nvPr/>
          </p:nvPicPr>
          <p:blipFill>
            <a:blip r:embed="rId5" cstate="print"/>
            <a:stretch>
              <a:fillRect/>
            </a:stretch>
          </p:blipFill>
          <p:spPr>
            <a:xfrm>
              <a:off x="9787963" y="5633161"/>
              <a:ext cx="129401" cy="129320"/>
            </a:xfrm>
            <a:prstGeom prst="rect">
              <a:avLst/>
            </a:prstGeom>
          </p:spPr>
        </p:pic>
        <p:pic>
          <p:nvPicPr>
            <p:cNvPr id="45" name="object 45"/>
            <p:cNvPicPr/>
            <p:nvPr/>
          </p:nvPicPr>
          <p:blipFill>
            <a:blip r:embed="rId8" cstate="print"/>
            <a:stretch>
              <a:fillRect/>
            </a:stretch>
          </p:blipFill>
          <p:spPr>
            <a:xfrm>
              <a:off x="9591156" y="5523423"/>
              <a:ext cx="141353" cy="122817"/>
            </a:xfrm>
            <a:prstGeom prst="rect">
              <a:avLst/>
            </a:prstGeom>
          </p:spPr>
        </p:pic>
        <p:sp>
          <p:nvSpPr>
            <p:cNvPr id="46" name="object 46"/>
            <p:cNvSpPr/>
            <p:nvPr/>
          </p:nvSpPr>
          <p:spPr>
            <a:xfrm>
              <a:off x="9499791" y="5297652"/>
              <a:ext cx="558800" cy="580390"/>
            </a:xfrm>
            <a:custGeom>
              <a:avLst/>
              <a:gdLst/>
              <a:ahLst/>
              <a:cxnLst/>
              <a:rect l="l" t="t" r="r" b="b"/>
              <a:pathLst>
                <a:path w="558800" h="580389">
                  <a:moveTo>
                    <a:pt x="558253" y="326275"/>
                  </a:moveTo>
                  <a:lnTo>
                    <a:pt x="556971" y="319595"/>
                  </a:lnTo>
                  <a:lnTo>
                    <a:pt x="551548" y="307505"/>
                  </a:lnTo>
                  <a:lnTo>
                    <a:pt x="539762" y="294652"/>
                  </a:lnTo>
                  <a:lnTo>
                    <a:pt x="532396" y="289128"/>
                  </a:lnTo>
                  <a:lnTo>
                    <a:pt x="532396" y="322808"/>
                  </a:lnTo>
                  <a:lnTo>
                    <a:pt x="512775" y="322808"/>
                  </a:lnTo>
                  <a:lnTo>
                    <a:pt x="494677" y="318338"/>
                  </a:lnTo>
                  <a:lnTo>
                    <a:pt x="497814" y="295440"/>
                  </a:lnTo>
                  <a:lnTo>
                    <a:pt x="507098" y="300901"/>
                  </a:lnTo>
                  <a:lnTo>
                    <a:pt x="521830" y="311454"/>
                  </a:lnTo>
                  <a:lnTo>
                    <a:pt x="529488" y="318668"/>
                  </a:lnTo>
                  <a:lnTo>
                    <a:pt x="532396" y="322808"/>
                  </a:lnTo>
                  <a:lnTo>
                    <a:pt x="532396" y="289128"/>
                  </a:lnTo>
                  <a:lnTo>
                    <a:pt x="521157" y="280670"/>
                  </a:lnTo>
                  <a:lnTo>
                    <a:pt x="501459" y="268909"/>
                  </a:lnTo>
                  <a:lnTo>
                    <a:pt x="520052" y="133515"/>
                  </a:lnTo>
                  <a:lnTo>
                    <a:pt x="524738" y="99326"/>
                  </a:lnTo>
                  <a:lnTo>
                    <a:pt x="526072" y="92519"/>
                  </a:lnTo>
                  <a:lnTo>
                    <a:pt x="521944" y="86410"/>
                  </a:lnTo>
                  <a:lnTo>
                    <a:pt x="513778" y="66751"/>
                  </a:lnTo>
                  <a:lnTo>
                    <a:pt x="499427" y="55791"/>
                  </a:lnTo>
                  <a:lnTo>
                    <a:pt x="499427" y="91808"/>
                  </a:lnTo>
                  <a:lnTo>
                    <a:pt x="499427" y="95135"/>
                  </a:lnTo>
                  <a:lnTo>
                    <a:pt x="493877" y="100901"/>
                  </a:lnTo>
                  <a:lnTo>
                    <a:pt x="493877" y="133515"/>
                  </a:lnTo>
                  <a:lnTo>
                    <a:pt x="469861" y="311378"/>
                  </a:lnTo>
                  <a:lnTo>
                    <a:pt x="433514" y="299008"/>
                  </a:lnTo>
                  <a:lnTo>
                    <a:pt x="381000" y="278320"/>
                  </a:lnTo>
                  <a:lnTo>
                    <a:pt x="324662" y="253847"/>
                  </a:lnTo>
                  <a:lnTo>
                    <a:pt x="289102" y="237109"/>
                  </a:lnTo>
                  <a:lnTo>
                    <a:pt x="288925" y="236181"/>
                  </a:lnTo>
                  <a:lnTo>
                    <a:pt x="287299" y="228104"/>
                  </a:lnTo>
                  <a:lnTo>
                    <a:pt x="281559" y="219595"/>
                  </a:lnTo>
                  <a:lnTo>
                    <a:pt x="273037" y="213855"/>
                  </a:lnTo>
                  <a:lnTo>
                    <a:pt x="263588" y="211950"/>
                  </a:lnTo>
                  <a:lnTo>
                    <a:pt x="263588" y="236283"/>
                  </a:lnTo>
                  <a:lnTo>
                    <a:pt x="261340" y="240868"/>
                  </a:lnTo>
                  <a:lnTo>
                    <a:pt x="260388" y="240868"/>
                  </a:lnTo>
                  <a:lnTo>
                    <a:pt x="260464" y="237236"/>
                  </a:lnTo>
                  <a:lnTo>
                    <a:pt x="261454" y="236347"/>
                  </a:lnTo>
                  <a:lnTo>
                    <a:pt x="262610" y="236423"/>
                  </a:lnTo>
                  <a:lnTo>
                    <a:pt x="262610" y="236181"/>
                  </a:lnTo>
                  <a:lnTo>
                    <a:pt x="262788" y="236181"/>
                  </a:lnTo>
                  <a:lnTo>
                    <a:pt x="263588" y="236283"/>
                  </a:lnTo>
                  <a:lnTo>
                    <a:pt x="263588" y="211950"/>
                  </a:lnTo>
                  <a:lnTo>
                    <a:pt x="235813" y="238518"/>
                  </a:lnTo>
                  <a:lnTo>
                    <a:pt x="237921" y="248920"/>
                  </a:lnTo>
                  <a:lnTo>
                    <a:pt x="243662" y="257454"/>
                  </a:lnTo>
                  <a:lnTo>
                    <a:pt x="252183" y="263194"/>
                  </a:lnTo>
                  <a:lnTo>
                    <a:pt x="262610" y="265303"/>
                  </a:lnTo>
                  <a:lnTo>
                    <a:pt x="273011" y="263169"/>
                  </a:lnTo>
                  <a:lnTo>
                    <a:pt x="278384" y="259549"/>
                  </a:lnTo>
                  <a:lnTo>
                    <a:pt x="300901" y="270319"/>
                  </a:lnTo>
                  <a:lnTo>
                    <a:pt x="349364" y="292239"/>
                  </a:lnTo>
                  <a:lnTo>
                    <a:pt x="399300" y="312991"/>
                  </a:lnTo>
                  <a:lnTo>
                    <a:pt x="447421" y="330454"/>
                  </a:lnTo>
                  <a:lnTo>
                    <a:pt x="466559" y="335826"/>
                  </a:lnTo>
                  <a:lnTo>
                    <a:pt x="442760" y="512089"/>
                  </a:lnTo>
                  <a:lnTo>
                    <a:pt x="442760" y="513080"/>
                  </a:lnTo>
                  <a:lnTo>
                    <a:pt x="441604" y="515848"/>
                  </a:lnTo>
                  <a:lnTo>
                    <a:pt x="406260" y="535787"/>
                  </a:lnTo>
                  <a:lnTo>
                    <a:pt x="350748" y="549071"/>
                  </a:lnTo>
                  <a:lnTo>
                    <a:pt x="291782" y="555244"/>
                  </a:lnTo>
                  <a:lnTo>
                    <a:pt x="262115" y="555904"/>
                  </a:lnTo>
                  <a:lnTo>
                    <a:pt x="187325" y="551357"/>
                  </a:lnTo>
                  <a:lnTo>
                    <a:pt x="130403" y="540258"/>
                  </a:lnTo>
                  <a:lnTo>
                    <a:pt x="94170" y="526440"/>
                  </a:lnTo>
                  <a:lnTo>
                    <a:pt x="81470" y="513702"/>
                  </a:lnTo>
                  <a:lnTo>
                    <a:pt x="81470" y="512089"/>
                  </a:lnTo>
                  <a:lnTo>
                    <a:pt x="30848" y="132892"/>
                  </a:lnTo>
                  <a:lnTo>
                    <a:pt x="41656" y="137845"/>
                  </a:lnTo>
                  <a:lnTo>
                    <a:pt x="48983" y="142163"/>
                  </a:lnTo>
                  <a:lnTo>
                    <a:pt x="57010" y="144868"/>
                  </a:lnTo>
                  <a:lnTo>
                    <a:pt x="64706" y="148374"/>
                  </a:lnTo>
                  <a:lnTo>
                    <a:pt x="84404" y="154051"/>
                  </a:lnTo>
                  <a:lnTo>
                    <a:pt x="93065" y="156946"/>
                  </a:lnTo>
                  <a:lnTo>
                    <a:pt x="97904" y="157937"/>
                  </a:lnTo>
                  <a:lnTo>
                    <a:pt x="107429" y="160667"/>
                  </a:lnTo>
                  <a:lnTo>
                    <a:pt x="156362" y="169621"/>
                  </a:lnTo>
                  <a:lnTo>
                    <a:pt x="208813" y="175094"/>
                  </a:lnTo>
                  <a:lnTo>
                    <a:pt x="262115" y="176949"/>
                  </a:lnTo>
                  <a:lnTo>
                    <a:pt x="315442" y="175158"/>
                  </a:lnTo>
                  <a:lnTo>
                    <a:pt x="367995" y="169837"/>
                  </a:lnTo>
                  <a:lnTo>
                    <a:pt x="417055" y="161061"/>
                  </a:lnTo>
                  <a:lnTo>
                    <a:pt x="430364" y="157302"/>
                  </a:lnTo>
                  <a:lnTo>
                    <a:pt x="432079" y="156946"/>
                  </a:lnTo>
                  <a:lnTo>
                    <a:pt x="434695" y="156070"/>
                  </a:lnTo>
                  <a:lnTo>
                    <a:pt x="450303" y="151650"/>
                  </a:lnTo>
                  <a:lnTo>
                    <a:pt x="459917" y="148932"/>
                  </a:lnTo>
                  <a:lnTo>
                    <a:pt x="470992" y="143903"/>
                  </a:lnTo>
                  <a:lnTo>
                    <a:pt x="476186" y="142163"/>
                  </a:lnTo>
                  <a:lnTo>
                    <a:pt x="480720" y="139484"/>
                  </a:lnTo>
                  <a:lnTo>
                    <a:pt x="493877" y="133515"/>
                  </a:lnTo>
                  <a:lnTo>
                    <a:pt x="493877" y="100901"/>
                  </a:lnTo>
                  <a:lnTo>
                    <a:pt x="484962" y="110159"/>
                  </a:lnTo>
                  <a:lnTo>
                    <a:pt x="452056" y="125323"/>
                  </a:lnTo>
                  <a:lnTo>
                    <a:pt x="402704" y="138620"/>
                  </a:lnTo>
                  <a:lnTo>
                    <a:pt x="339001" y="148043"/>
                  </a:lnTo>
                  <a:lnTo>
                    <a:pt x="262851" y="151650"/>
                  </a:lnTo>
                  <a:lnTo>
                    <a:pt x="186169" y="147993"/>
                  </a:lnTo>
                  <a:lnTo>
                    <a:pt x="121958" y="138404"/>
                  </a:lnTo>
                  <a:lnTo>
                    <a:pt x="101765" y="132892"/>
                  </a:lnTo>
                  <a:lnTo>
                    <a:pt x="72491" y="124917"/>
                  </a:lnTo>
                  <a:lnTo>
                    <a:pt x="39839" y="109601"/>
                  </a:lnTo>
                  <a:lnTo>
                    <a:pt x="26035" y="94526"/>
                  </a:lnTo>
                  <a:lnTo>
                    <a:pt x="25450" y="91579"/>
                  </a:lnTo>
                  <a:lnTo>
                    <a:pt x="37376" y="75628"/>
                  </a:lnTo>
                  <a:lnTo>
                    <a:pt x="69786" y="57835"/>
                  </a:lnTo>
                  <a:lnTo>
                    <a:pt x="119888" y="41414"/>
                  </a:lnTo>
                  <a:lnTo>
                    <a:pt x="185039" y="29362"/>
                  </a:lnTo>
                  <a:lnTo>
                    <a:pt x="262610" y="24676"/>
                  </a:lnTo>
                  <a:lnTo>
                    <a:pt x="340182" y="29362"/>
                  </a:lnTo>
                  <a:lnTo>
                    <a:pt x="405307" y="41414"/>
                  </a:lnTo>
                  <a:lnTo>
                    <a:pt x="455333" y="57835"/>
                  </a:lnTo>
                  <a:lnTo>
                    <a:pt x="487591" y="75628"/>
                  </a:lnTo>
                  <a:lnTo>
                    <a:pt x="499427" y="91808"/>
                  </a:lnTo>
                  <a:lnTo>
                    <a:pt x="499427" y="55791"/>
                  </a:lnTo>
                  <a:lnTo>
                    <a:pt x="440537" y="25819"/>
                  </a:lnTo>
                  <a:lnTo>
                    <a:pt x="386334" y="11874"/>
                  </a:lnTo>
                  <a:lnTo>
                    <a:pt x="325970" y="3060"/>
                  </a:lnTo>
                  <a:lnTo>
                    <a:pt x="263601" y="0"/>
                  </a:lnTo>
                  <a:lnTo>
                    <a:pt x="201142" y="3060"/>
                  </a:lnTo>
                  <a:lnTo>
                    <a:pt x="140563" y="11874"/>
                  </a:lnTo>
                  <a:lnTo>
                    <a:pt x="86106" y="25819"/>
                  </a:lnTo>
                  <a:lnTo>
                    <a:pt x="41960" y="44310"/>
                  </a:lnTo>
                  <a:lnTo>
                    <a:pt x="4203" y="86296"/>
                  </a:lnTo>
                  <a:lnTo>
                    <a:pt x="0" y="92519"/>
                  </a:lnTo>
                  <a:lnTo>
                    <a:pt x="1333" y="99326"/>
                  </a:lnTo>
                  <a:lnTo>
                    <a:pt x="57264" y="514070"/>
                  </a:lnTo>
                  <a:lnTo>
                    <a:pt x="71666" y="539356"/>
                  </a:lnTo>
                  <a:lnTo>
                    <a:pt x="107518" y="557999"/>
                  </a:lnTo>
                  <a:lnTo>
                    <a:pt x="156705" y="570598"/>
                  </a:lnTo>
                  <a:lnTo>
                    <a:pt x="211112" y="577723"/>
                  </a:lnTo>
                  <a:lnTo>
                    <a:pt x="262610" y="579958"/>
                  </a:lnTo>
                  <a:lnTo>
                    <a:pt x="293674" y="579285"/>
                  </a:lnTo>
                  <a:lnTo>
                    <a:pt x="355422" y="572858"/>
                  </a:lnTo>
                  <a:lnTo>
                    <a:pt x="395744" y="564743"/>
                  </a:lnTo>
                  <a:lnTo>
                    <a:pt x="423456" y="555904"/>
                  </a:lnTo>
                  <a:lnTo>
                    <a:pt x="424484" y="555536"/>
                  </a:lnTo>
                  <a:lnTo>
                    <a:pt x="465023" y="525843"/>
                  </a:lnTo>
                  <a:lnTo>
                    <a:pt x="491337" y="342633"/>
                  </a:lnTo>
                  <a:lnTo>
                    <a:pt x="525119" y="346989"/>
                  </a:lnTo>
                  <a:lnTo>
                    <a:pt x="556425" y="333171"/>
                  </a:lnTo>
                  <a:lnTo>
                    <a:pt x="558253" y="326275"/>
                  </a:lnTo>
                  <a:close/>
                </a:path>
              </a:pathLst>
            </a:custGeom>
            <a:solidFill>
              <a:srgbClr val="6CAD3D"/>
            </a:solidFill>
          </p:spPr>
          <p:txBody>
            <a:bodyPr wrap="square" lIns="0" tIns="0" rIns="0" bIns="0" rtlCol="0"/>
            <a:lstStyle/>
            <a:p>
              <a:endParaRPr/>
            </a:p>
          </p:txBody>
        </p:sp>
        <p:sp>
          <p:nvSpPr>
            <p:cNvPr id="47" name="object 47"/>
            <p:cNvSpPr/>
            <p:nvPr/>
          </p:nvSpPr>
          <p:spPr>
            <a:xfrm>
              <a:off x="7902320" y="5657469"/>
              <a:ext cx="344170" cy="0"/>
            </a:xfrm>
            <a:custGeom>
              <a:avLst/>
              <a:gdLst/>
              <a:ahLst/>
              <a:cxnLst/>
              <a:rect l="l" t="t" r="r" b="b"/>
              <a:pathLst>
                <a:path w="344170">
                  <a:moveTo>
                    <a:pt x="0" y="0"/>
                  </a:moveTo>
                  <a:lnTo>
                    <a:pt x="343941" y="0"/>
                  </a:lnTo>
                </a:path>
              </a:pathLst>
            </a:custGeom>
            <a:ln w="12954">
              <a:solidFill>
                <a:srgbClr val="8FA7C4"/>
              </a:solidFill>
            </a:ln>
          </p:spPr>
          <p:txBody>
            <a:bodyPr wrap="square" lIns="0" tIns="0" rIns="0" bIns="0" rtlCol="0"/>
            <a:lstStyle/>
            <a:p>
              <a:endParaRPr/>
            </a:p>
          </p:txBody>
        </p:sp>
        <p:sp>
          <p:nvSpPr>
            <p:cNvPr id="48" name="object 48"/>
            <p:cNvSpPr/>
            <p:nvPr/>
          </p:nvSpPr>
          <p:spPr>
            <a:xfrm>
              <a:off x="8195463" y="5613016"/>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grpSp>
      <p:sp>
        <p:nvSpPr>
          <p:cNvPr id="49" name="object 49"/>
          <p:cNvSpPr txBox="1"/>
          <p:nvPr/>
        </p:nvSpPr>
        <p:spPr>
          <a:xfrm>
            <a:off x="8343098" y="5974697"/>
            <a:ext cx="639445"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Processing</a:t>
            </a:r>
            <a:endParaRPr sz="1000">
              <a:latin typeface="Trebuchet MS"/>
              <a:cs typeface="Trebuchet MS"/>
            </a:endParaRPr>
          </a:p>
        </p:txBody>
      </p:sp>
      <p:grpSp>
        <p:nvGrpSpPr>
          <p:cNvPr id="50" name="object 50"/>
          <p:cNvGrpSpPr/>
          <p:nvPr/>
        </p:nvGrpSpPr>
        <p:grpSpPr>
          <a:xfrm>
            <a:off x="8402067" y="5356297"/>
            <a:ext cx="1061720" cy="579755"/>
            <a:chOff x="8402067" y="5356297"/>
            <a:chExt cx="1061720" cy="579755"/>
          </a:xfrm>
        </p:grpSpPr>
        <p:sp>
          <p:nvSpPr>
            <p:cNvPr id="51" name="object 51"/>
            <p:cNvSpPr/>
            <p:nvPr/>
          </p:nvSpPr>
          <p:spPr>
            <a:xfrm>
              <a:off x="9113138" y="5657469"/>
              <a:ext cx="344170" cy="0"/>
            </a:xfrm>
            <a:custGeom>
              <a:avLst/>
              <a:gdLst/>
              <a:ahLst/>
              <a:cxnLst/>
              <a:rect l="l" t="t" r="r" b="b"/>
              <a:pathLst>
                <a:path w="344170">
                  <a:moveTo>
                    <a:pt x="0" y="0"/>
                  </a:moveTo>
                  <a:lnTo>
                    <a:pt x="343941" y="0"/>
                  </a:lnTo>
                </a:path>
              </a:pathLst>
            </a:custGeom>
            <a:ln w="12954">
              <a:solidFill>
                <a:srgbClr val="8FA7C4"/>
              </a:solidFill>
            </a:ln>
          </p:spPr>
          <p:txBody>
            <a:bodyPr wrap="square" lIns="0" tIns="0" rIns="0" bIns="0" rtlCol="0"/>
            <a:lstStyle/>
            <a:p>
              <a:endParaRPr/>
            </a:p>
          </p:txBody>
        </p:sp>
        <p:sp>
          <p:nvSpPr>
            <p:cNvPr id="52" name="object 52"/>
            <p:cNvSpPr/>
            <p:nvPr/>
          </p:nvSpPr>
          <p:spPr>
            <a:xfrm>
              <a:off x="9406282" y="5613016"/>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sp>
          <p:nvSpPr>
            <p:cNvPr id="53" name="object 53"/>
            <p:cNvSpPr/>
            <p:nvPr/>
          </p:nvSpPr>
          <p:spPr>
            <a:xfrm>
              <a:off x="8564265" y="5425560"/>
              <a:ext cx="314960" cy="394970"/>
            </a:xfrm>
            <a:custGeom>
              <a:avLst/>
              <a:gdLst/>
              <a:ahLst/>
              <a:cxnLst/>
              <a:rect l="l" t="t" r="r" b="b"/>
              <a:pathLst>
                <a:path w="314959" h="394970">
                  <a:moveTo>
                    <a:pt x="203513" y="394421"/>
                  </a:moveTo>
                  <a:lnTo>
                    <a:pt x="199125" y="391685"/>
                  </a:lnTo>
                  <a:lnTo>
                    <a:pt x="197060" y="387359"/>
                  </a:lnTo>
                  <a:lnTo>
                    <a:pt x="65522" y="105621"/>
                  </a:lnTo>
                  <a:lnTo>
                    <a:pt x="5538" y="105621"/>
                  </a:lnTo>
                  <a:lnTo>
                    <a:pt x="0" y="100099"/>
                  </a:lnTo>
                  <a:lnTo>
                    <a:pt x="0" y="5521"/>
                  </a:lnTo>
                  <a:lnTo>
                    <a:pt x="5538" y="0"/>
                  </a:lnTo>
                  <a:lnTo>
                    <a:pt x="129684" y="0"/>
                  </a:lnTo>
                  <a:lnTo>
                    <a:pt x="134419" y="86"/>
                  </a:lnTo>
                  <a:lnTo>
                    <a:pt x="138696" y="2859"/>
                  </a:lnTo>
                  <a:lnTo>
                    <a:pt x="148850" y="24649"/>
                  </a:lnTo>
                  <a:lnTo>
                    <a:pt x="24848" y="24649"/>
                  </a:lnTo>
                  <a:lnTo>
                    <a:pt x="24848" y="80972"/>
                  </a:lnTo>
                  <a:lnTo>
                    <a:pt x="78287" y="80972"/>
                  </a:lnTo>
                  <a:lnTo>
                    <a:pt x="82656" y="83757"/>
                  </a:lnTo>
                  <a:lnTo>
                    <a:pt x="215604" y="369735"/>
                  </a:lnTo>
                  <a:lnTo>
                    <a:pt x="314505" y="369735"/>
                  </a:lnTo>
                  <a:lnTo>
                    <a:pt x="314505" y="388863"/>
                  </a:lnTo>
                  <a:lnTo>
                    <a:pt x="308967" y="394384"/>
                  </a:lnTo>
                  <a:lnTo>
                    <a:pt x="208310" y="394384"/>
                  </a:lnTo>
                  <a:lnTo>
                    <a:pt x="203513" y="394421"/>
                  </a:lnTo>
                  <a:close/>
                </a:path>
                <a:path w="314959" h="394970">
                  <a:moveTo>
                    <a:pt x="314505" y="369735"/>
                  </a:moveTo>
                  <a:lnTo>
                    <a:pt x="289780" y="369735"/>
                  </a:lnTo>
                  <a:lnTo>
                    <a:pt x="289780" y="313535"/>
                  </a:lnTo>
                  <a:lnTo>
                    <a:pt x="259460" y="313535"/>
                  </a:lnTo>
                  <a:lnTo>
                    <a:pt x="255090" y="310750"/>
                  </a:lnTo>
                  <a:lnTo>
                    <a:pt x="121895" y="24649"/>
                  </a:lnTo>
                  <a:lnTo>
                    <a:pt x="148850" y="24649"/>
                  </a:lnTo>
                  <a:lnTo>
                    <a:pt x="271978" y="288886"/>
                  </a:lnTo>
                  <a:lnTo>
                    <a:pt x="308967" y="288886"/>
                  </a:lnTo>
                  <a:lnTo>
                    <a:pt x="314505" y="294408"/>
                  </a:lnTo>
                  <a:lnTo>
                    <a:pt x="314505" y="313535"/>
                  </a:lnTo>
                  <a:lnTo>
                    <a:pt x="289780" y="313535"/>
                  </a:lnTo>
                  <a:lnTo>
                    <a:pt x="314505" y="313548"/>
                  </a:lnTo>
                  <a:lnTo>
                    <a:pt x="314505" y="369735"/>
                  </a:lnTo>
                  <a:close/>
                </a:path>
              </a:pathLst>
            </a:custGeom>
            <a:solidFill>
              <a:srgbClr val="FF9900"/>
            </a:solidFill>
          </p:spPr>
          <p:txBody>
            <a:bodyPr wrap="square" lIns="0" tIns="0" rIns="0" bIns="0" rtlCol="0"/>
            <a:lstStyle/>
            <a:p>
              <a:endParaRPr/>
            </a:p>
          </p:txBody>
        </p:sp>
        <p:pic>
          <p:nvPicPr>
            <p:cNvPr id="54" name="object 54"/>
            <p:cNvPicPr/>
            <p:nvPr/>
          </p:nvPicPr>
          <p:blipFill>
            <a:blip r:embed="rId2" cstate="print"/>
            <a:stretch>
              <a:fillRect/>
            </a:stretch>
          </p:blipFill>
          <p:spPr>
            <a:xfrm>
              <a:off x="8498632" y="5576154"/>
              <a:ext cx="180358" cy="243791"/>
            </a:xfrm>
            <a:prstGeom prst="rect">
              <a:avLst/>
            </a:prstGeom>
          </p:spPr>
        </p:pic>
        <p:sp>
          <p:nvSpPr>
            <p:cNvPr id="55" name="object 55"/>
            <p:cNvSpPr/>
            <p:nvPr/>
          </p:nvSpPr>
          <p:spPr>
            <a:xfrm>
              <a:off x="8402067" y="5356297"/>
              <a:ext cx="581660" cy="579755"/>
            </a:xfrm>
            <a:custGeom>
              <a:avLst/>
              <a:gdLst/>
              <a:ahLst/>
              <a:cxnLst/>
              <a:rect l="l" t="t" r="r" b="b"/>
              <a:pathLst>
                <a:path w="581659" h="579754">
                  <a:moveTo>
                    <a:pt x="290522" y="579252"/>
                  </a:moveTo>
                  <a:lnTo>
                    <a:pt x="243397" y="575461"/>
                  </a:lnTo>
                  <a:lnTo>
                    <a:pt x="198693" y="564487"/>
                  </a:lnTo>
                  <a:lnTo>
                    <a:pt x="157008" y="546925"/>
                  </a:lnTo>
                  <a:lnTo>
                    <a:pt x="118941" y="523372"/>
                  </a:lnTo>
                  <a:lnTo>
                    <a:pt x="85090" y="494424"/>
                  </a:lnTo>
                  <a:lnTo>
                    <a:pt x="56011" y="460611"/>
                  </a:lnTo>
                  <a:lnTo>
                    <a:pt x="32404" y="422675"/>
                  </a:lnTo>
                  <a:lnTo>
                    <a:pt x="14801" y="381135"/>
                  </a:lnTo>
                  <a:lnTo>
                    <a:pt x="3800" y="336587"/>
                  </a:lnTo>
                  <a:lnTo>
                    <a:pt x="0" y="289626"/>
                  </a:lnTo>
                  <a:lnTo>
                    <a:pt x="3802" y="242646"/>
                  </a:lnTo>
                  <a:lnTo>
                    <a:pt x="14810" y="198080"/>
                  </a:lnTo>
                  <a:lnTo>
                    <a:pt x="32426" y="156524"/>
                  </a:lnTo>
                  <a:lnTo>
                    <a:pt x="56052" y="118575"/>
                  </a:lnTo>
                  <a:lnTo>
                    <a:pt x="85090" y="84828"/>
                  </a:lnTo>
                  <a:lnTo>
                    <a:pt x="118941" y="55879"/>
                  </a:lnTo>
                  <a:lnTo>
                    <a:pt x="157008" y="32326"/>
                  </a:lnTo>
                  <a:lnTo>
                    <a:pt x="198693" y="14764"/>
                  </a:lnTo>
                  <a:lnTo>
                    <a:pt x="243397" y="3790"/>
                  </a:lnTo>
                  <a:lnTo>
                    <a:pt x="290522" y="0"/>
                  </a:lnTo>
                  <a:lnTo>
                    <a:pt x="337647" y="3790"/>
                  </a:lnTo>
                  <a:lnTo>
                    <a:pt x="382351" y="14764"/>
                  </a:lnTo>
                  <a:lnTo>
                    <a:pt x="405811" y="24649"/>
                  </a:lnTo>
                  <a:lnTo>
                    <a:pt x="290522" y="24649"/>
                  </a:lnTo>
                  <a:lnTo>
                    <a:pt x="242745" y="28918"/>
                  </a:lnTo>
                  <a:lnTo>
                    <a:pt x="197777" y="41226"/>
                  </a:lnTo>
                  <a:lnTo>
                    <a:pt x="156370" y="60826"/>
                  </a:lnTo>
                  <a:lnTo>
                    <a:pt x="119273" y="86968"/>
                  </a:lnTo>
                  <a:lnTo>
                    <a:pt x="87237" y="118905"/>
                  </a:lnTo>
                  <a:lnTo>
                    <a:pt x="61014" y="155887"/>
                  </a:lnTo>
                  <a:lnTo>
                    <a:pt x="41338" y="197226"/>
                  </a:lnTo>
                  <a:lnTo>
                    <a:pt x="29007" y="241996"/>
                  </a:lnTo>
                  <a:lnTo>
                    <a:pt x="24725" y="289626"/>
                  </a:lnTo>
                  <a:lnTo>
                    <a:pt x="29007" y="337255"/>
                  </a:lnTo>
                  <a:lnTo>
                    <a:pt x="41354" y="382084"/>
                  </a:lnTo>
                  <a:lnTo>
                    <a:pt x="61014" y="423364"/>
                  </a:lnTo>
                  <a:lnTo>
                    <a:pt x="87237" y="460347"/>
                  </a:lnTo>
                  <a:lnTo>
                    <a:pt x="119273" y="492283"/>
                  </a:lnTo>
                  <a:lnTo>
                    <a:pt x="156370" y="518425"/>
                  </a:lnTo>
                  <a:lnTo>
                    <a:pt x="197777" y="538025"/>
                  </a:lnTo>
                  <a:lnTo>
                    <a:pt x="242745" y="550334"/>
                  </a:lnTo>
                  <a:lnTo>
                    <a:pt x="290522" y="554603"/>
                  </a:lnTo>
                  <a:lnTo>
                    <a:pt x="405610" y="554603"/>
                  </a:lnTo>
                  <a:lnTo>
                    <a:pt x="382314" y="564429"/>
                  </a:lnTo>
                  <a:lnTo>
                    <a:pt x="337628" y="575427"/>
                  </a:lnTo>
                  <a:lnTo>
                    <a:pt x="290522" y="579252"/>
                  </a:lnTo>
                  <a:close/>
                </a:path>
                <a:path w="581659" h="579754">
                  <a:moveTo>
                    <a:pt x="405610" y="554603"/>
                  </a:moveTo>
                  <a:lnTo>
                    <a:pt x="290522" y="554603"/>
                  </a:lnTo>
                  <a:lnTo>
                    <a:pt x="338299" y="550334"/>
                  </a:lnTo>
                  <a:lnTo>
                    <a:pt x="383266" y="538025"/>
                  </a:lnTo>
                  <a:lnTo>
                    <a:pt x="424674" y="518425"/>
                  </a:lnTo>
                  <a:lnTo>
                    <a:pt x="461771" y="492283"/>
                  </a:lnTo>
                  <a:lnTo>
                    <a:pt x="493806" y="460347"/>
                  </a:lnTo>
                  <a:lnTo>
                    <a:pt x="520029" y="423364"/>
                  </a:lnTo>
                  <a:lnTo>
                    <a:pt x="539690" y="382084"/>
                  </a:lnTo>
                  <a:lnTo>
                    <a:pt x="552036" y="337255"/>
                  </a:lnTo>
                  <a:lnTo>
                    <a:pt x="556319" y="289626"/>
                  </a:lnTo>
                  <a:lnTo>
                    <a:pt x="551970" y="241996"/>
                  </a:lnTo>
                  <a:lnTo>
                    <a:pt x="539567" y="197167"/>
                  </a:lnTo>
                  <a:lnTo>
                    <a:pt x="519917" y="155972"/>
                  </a:lnTo>
                  <a:lnTo>
                    <a:pt x="493691" y="119009"/>
                  </a:lnTo>
                  <a:lnTo>
                    <a:pt x="461666" y="87083"/>
                  </a:lnTo>
                  <a:lnTo>
                    <a:pt x="424589" y="60938"/>
                  </a:lnTo>
                  <a:lnTo>
                    <a:pt x="383207" y="41321"/>
                  </a:lnTo>
                  <a:lnTo>
                    <a:pt x="338269" y="28976"/>
                  </a:lnTo>
                  <a:lnTo>
                    <a:pt x="290522" y="24649"/>
                  </a:lnTo>
                  <a:lnTo>
                    <a:pt x="405811" y="24649"/>
                  </a:lnTo>
                  <a:lnTo>
                    <a:pt x="462102" y="55879"/>
                  </a:lnTo>
                  <a:lnTo>
                    <a:pt x="495953" y="84828"/>
                  </a:lnTo>
                  <a:lnTo>
                    <a:pt x="524991" y="118575"/>
                  </a:lnTo>
                  <a:lnTo>
                    <a:pt x="548617" y="156524"/>
                  </a:lnTo>
                  <a:lnTo>
                    <a:pt x="566233" y="198080"/>
                  </a:lnTo>
                  <a:lnTo>
                    <a:pt x="577242" y="242646"/>
                  </a:lnTo>
                  <a:lnTo>
                    <a:pt x="581044" y="289626"/>
                  </a:lnTo>
                  <a:lnTo>
                    <a:pt x="577202" y="336606"/>
                  </a:lnTo>
                  <a:lnTo>
                    <a:pt x="566160" y="381171"/>
                  </a:lnTo>
                  <a:lnTo>
                    <a:pt x="548513" y="422727"/>
                  </a:lnTo>
                  <a:lnTo>
                    <a:pt x="524915" y="460611"/>
                  </a:lnTo>
                  <a:lnTo>
                    <a:pt x="495879" y="494350"/>
                  </a:lnTo>
                  <a:lnTo>
                    <a:pt x="462036" y="523296"/>
                  </a:lnTo>
                  <a:lnTo>
                    <a:pt x="423982" y="546854"/>
                  </a:lnTo>
                  <a:lnTo>
                    <a:pt x="405610" y="554603"/>
                  </a:lnTo>
                  <a:close/>
                </a:path>
              </a:pathLst>
            </a:custGeom>
            <a:solidFill>
              <a:srgbClr val="FF9900"/>
            </a:solidFill>
          </p:spPr>
          <p:txBody>
            <a:bodyPr wrap="square" lIns="0" tIns="0" rIns="0" bIns="0" rtlCol="0"/>
            <a:lstStyle/>
            <a:p>
              <a:endParaRPr/>
            </a:p>
          </p:txBody>
        </p:sp>
      </p:grpSp>
      <p:sp>
        <p:nvSpPr>
          <p:cNvPr id="56" name="object 56"/>
          <p:cNvSpPr txBox="1"/>
          <p:nvPr/>
        </p:nvSpPr>
        <p:spPr>
          <a:xfrm>
            <a:off x="11874079" y="5928500"/>
            <a:ext cx="415925" cy="330835"/>
          </a:xfrm>
          <a:prstGeom prst="rect">
            <a:avLst/>
          </a:prstGeom>
        </p:spPr>
        <p:txBody>
          <a:bodyPr vert="horz" wrap="square" lIns="0" tIns="12700" rIns="0" bIns="0" rtlCol="0">
            <a:spAutoFit/>
          </a:bodyPr>
          <a:lstStyle/>
          <a:p>
            <a:pPr marL="12700" marR="5080" indent="39370">
              <a:lnSpc>
                <a:spcPct val="100000"/>
              </a:lnSpc>
              <a:spcBef>
                <a:spcPts val="100"/>
              </a:spcBef>
            </a:pPr>
            <a:r>
              <a:rPr sz="1000" dirty="0">
                <a:solidFill>
                  <a:srgbClr val="FFFFFF"/>
                </a:solidFill>
                <a:latin typeface="Trebuchet MS"/>
                <a:cs typeface="Trebuchet MS"/>
              </a:rPr>
              <a:t>Final </a:t>
            </a:r>
            <a:r>
              <a:rPr sz="1000" spc="5" dirty="0">
                <a:solidFill>
                  <a:srgbClr val="FFFFFF"/>
                </a:solidFill>
                <a:latin typeface="Trebuchet MS"/>
                <a:cs typeface="Trebuchet MS"/>
              </a:rPr>
              <a:t> </a:t>
            </a:r>
            <a:r>
              <a:rPr sz="1000" spc="35" dirty="0">
                <a:solidFill>
                  <a:srgbClr val="FFFFFF"/>
                </a:solidFill>
                <a:latin typeface="Trebuchet MS"/>
                <a:cs typeface="Trebuchet MS"/>
              </a:rPr>
              <a:t>b</a:t>
            </a:r>
            <a:r>
              <a:rPr sz="1000" spc="5" dirty="0">
                <a:solidFill>
                  <a:srgbClr val="FFFFFF"/>
                </a:solidFill>
                <a:latin typeface="Trebuchet MS"/>
                <a:cs typeface="Trebuchet MS"/>
              </a:rPr>
              <a:t>uck</a:t>
            </a:r>
            <a:r>
              <a:rPr sz="1000" spc="-25" dirty="0">
                <a:solidFill>
                  <a:srgbClr val="FFFFFF"/>
                </a:solidFill>
                <a:latin typeface="Trebuchet MS"/>
                <a:cs typeface="Trebuchet MS"/>
              </a:rPr>
              <a:t>e</a:t>
            </a:r>
            <a:r>
              <a:rPr sz="1000" spc="-15" dirty="0">
                <a:solidFill>
                  <a:srgbClr val="FFFFFF"/>
                </a:solidFill>
                <a:latin typeface="Trebuchet MS"/>
                <a:cs typeface="Trebuchet MS"/>
              </a:rPr>
              <a:t>t</a:t>
            </a:r>
            <a:endParaRPr sz="1000">
              <a:latin typeface="Trebuchet MS"/>
              <a:cs typeface="Trebuchet MS"/>
            </a:endParaRPr>
          </a:p>
        </p:txBody>
      </p:sp>
      <p:grpSp>
        <p:nvGrpSpPr>
          <p:cNvPr id="57" name="object 57"/>
          <p:cNvGrpSpPr/>
          <p:nvPr/>
        </p:nvGrpSpPr>
        <p:grpSpPr>
          <a:xfrm>
            <a:off x="10177081" y="5297644"/>
            <a:ext cx="2162810" cy="580390"/>
            <a:chOff x="10177081" y="5297644"/>
            <a:chExt cx="2162810" cy="580390"/>
          </a:xfrm>
        </p:grpSpPr>
        <p:pic>
          <p:nvPicPr>
            <p:cNvPr id="58" name="object 58"/>
            <p:cNvPicPr/>
            <p:nvPr/>
          </p:nvPicPr>
          <p:blipFill>
            <a:blip r:embed="rId9" cstate="print"/>
            <a:stretch>
              <a:fillRect/>
            </a:stretch>
          </p:blipFill>
          <p:spPr>
            <a:xfrm>
              <a:off x="11909119" y="5691034"/>
              <a:ext cx="116189" cy="117227"/>
            </a:xfrm>
            <a:prstGeom prst="rect">
              <a:avLst/>
            </a:prstGeom>
          </p:spPr>
        </p:pic>
        <p:pic>
          <p:nvPicPr>
            <p:cNvPr id="59" name="object 59"/>
            <p:cNvPicPr/>
            <p:nvPr/>
          </p:nvPicPr>
          <p:blipFill>
            <a:blip r:embed="rId5" cstate="print"/>
            <a:stretch>
              <a:fillRect/>
            </a:stretch>
          </p:blipFill>
          <p:spPr>
            <a:xfrm>
              <a:off x="12069389" y="5633161"/>
              <a:ext cx="129401" cy="129320"/>
            </a:xfrm>
            <a:prstGeom prst="rect">
              <a:avLst/>
            </a:prstGeom>
          </p:spPr>
        </p:pic>
        <p:pic>
          <p:nvPicPr>
            <p:cNvPr id="60" name="object 60"/>
            <p:cNvPicPr/>
            <p:nvPr/>
          </p:nvPicPr>
          <p:blipFill>
            <a:blip r:embed="rId8" cstate="print"/>
            <a:stretch>
              <a:fillRect/>
            </a:stretch>
          </p:blipFill>
          <p:spPr>
            <a:xfrm>
              <a:off x="11872584" y="5523423"/>
              <a:ext cx="141353" cy="122817"/>
            </a:xfrm>
            <a:prstGeom prst="rect">
              <a:avLst/>
            </a:prstGeom>
          </p:spPr>
        </p:pic>
        <p:sp>
          <p:nvSpPr>
            <p:cNvPr id="61" name="object 61"/>
            <p:cNvSpPr/>
            <p:nvPr/>
          </p:nvSpPr>
          <p:spPr>
            <a:xfrm>
              <a:off x="11781218" y="5297652"/>
              <a:ext cx="558800" cy="580390"/>
            </a:xfrm>
            <a:custGeom>
              <a:avLst/>
              <a:gdLst/>
              <a:ahLst/>
              <a:cxnLst/>
              <a:rect l="l" t="t" r="r" b="b"/>
              <a:pathLst>
                <a:path w="558800" h="580389">
                  <a:moveTo>
                    <a:pt x="558253" y="326275"/>
                  </a:moveTo>
                  <a:lnTo>
                    <a:pt x="556971" y="319595"/>
                  </a:lnTo>
                  <a:lnTo>
                    <a:pt x="551548" y="307505"/>
                  </a:lnTo>
                  <a:lnTo>
                    <a:pt x="539762" y="294652"/>
                  </a:lnTo>
                  <a:lnTo>
                    <a:pt x="532396" y="289128"/>
                  </a:lnTo>
                  <a:lnTo>
                    <a:pt x="532396" y="322808"/>
                  </a:lnTo>
                  <a:lnTo>
                    <a:pt x="512775" y="322808"/>
                  </a:lnTo>
                  <a:lnTo>
                    <a:pt x="494677" y="318338"/>
                  </a:lnTo>
                  <a:lnTo>
                    <a:pt x="497814" y="295440"/>
                  </a:lnTo>
                  <a:lnTo>
                    <a:pt x="507098" y="300901"/>
                  </a:lnTo>
                  <a:lnTo>
                    <a:pt x="521830" y="311454"/>
                  </a:lnTo>
                  <a:lnTo>
                    <a:pt x="529488" y="318668"/>
                  </a:lnTo>
                  <a:lnTo>
                    <a:pt x="532396" y="322808"/>
                  </a:lnTo>
                  <a:lnTo>
                    <a:pt x="532396" y="289128"/>
                  </a:lnTo>
                  <a:lnTo>
                    <a:pt x="521157" y="280670"/>
                  </a:lnTo>
                  <a:lnTo>
                    <a:pt x="501459" y="268909"/>
                  </a:lnTo>
                  <a:lnTo>
                    <a:pt x="520052" y="133515"/>
                  </a:lnTo>
                  <a:lnTo>
                    <a:pt x="524738" y="99326"/>
                  </a:lnTo>
                  <a:lnTo>
                    <a:pt x="526072" y="92519"/>
                  </a:lnTo>
                  <a:lnTo>
                    <a:pt x="521944" y="86410"/>
                  </a:lnTo>
                  <a:lnTo>
                    <a:pt x="513778" y="66751"/>
                  </a:lnTo>
                  <a:lnTo>
                    <a:pt x="499427" y="55791"/>
                  </a:lnTo>
                  <a:lnTo>
                    <a:pt x="499427" y="91808"/>
                  </a:lnTo>
                  <a:lnTo>
                    <a:pt x="499427" y="95135"/>
                  </a:lnTo>
                  <a:lnTo>
                    <a:pt x="493877" y="100901"/>
                  </a:lnTo>
                  <a:lnTo>
                    <a:pt x="493877" y="133515"/>
                  </a:lnTo>
                  <a:lnTo>
                    <a:pt x="469861" y="311378"/>
                  </a:lnTo>
                  <a:lnTo>
                    <a:pt x="433514" y="299008"/>
                  </a:lnTo>
                  <a:lnTo>
                    <a:pt x="381000" y="278320"/>
                  </a:lnTo>
                  <a:lnTo>
                    <a:pt x="324662" y="253847"/>
                  </a:lnTo>
                  <a:lnTo>
                    <a:pt x="289102" y="237109"/>
                  </a:lnTo>
                  <a:lnTo>
                    <a:pt x="288925" y="236181"/>
                  </a:lnTo>
                  <a:lnTo>
                    <a:pt x="287299" y="228104"/>
                  </a:lnTo>
                  <a:lnTo>
                    <a:pt x="281559" y="219595"/>
                  </a:lnTo>
                  <a:lnTo>
                    <a:pt x="273037" y="213855"/>
                  </a:lnTo>
                  <a:lnTo>
                    <a:pt x="263588" y="211950"/>
                  </a:lnTo>
                  <a:lnTo>
                    <a:pt x="263588" y="236283"/>
                  </a:lnTo>
                  <a:lnTo>
                    <a:pt x="261340" y="240868"/>
                  </a:lnTo>
                  <a:lnTo>
                    <a:pt x="260388" y="240868"/>
                  </a:lnTo>
                  <a:lnTo>
                    <a:pt x="260464" y="237236"/>
                  </a:lnTo>
                  <a:lnTo>
                    <a:pt x="261454" y="236347"/>
                  </a:lnTo>
                  <a:lnTo>
                    <a:pt x="262610" y="236423"/>
                  </a:lnTo>
                  <a:lnTo>
                    <a:pt x="262610" y="236181"/>
                  </a:lnTo>
                  <a:lnTo>
                    <a:pt x="262788" y="236181"/>
                  </a:lnTo>
                  <a:lnTo>
                    <a:pt x="263588" y="236283"/>
                  </a:lnTo>
                  <a:lnTo>
                    <a:pt x="263588" y="211950"/>
                  </a:lnTo>
                  <a:lnTo>
                    <a:pt x="235813" y="238518"/>
                  </a:lnTo>
                  <a:lnTo>
                    <a:pt x="237921" y="248920"/>
                  </a:lnTo>
                  <a:lnTo>
                    <a:pt x="243662" y="257454"/>
                  </a:lnTo>
                  <a:lnTo>
                    <a:pt x="252183" y="263194"/>
                  </a:lnTo>
                  <a:lnTo>
                    <a:pt x="262610" y="265303"/>
                  </a:lnTo>
                  <a:lnTo>
                    <a:pt x="273011" y="263169"/>
                  </a:lnTo>
                  <a:lnTo>
                    <a:pt x="278384" y="259549"/>
                  </a:lnTo>
                  <a:lnTo>
                    <a:pt x="300901" y="270319"/>
                  </a:lnTo>
                  <a:lnTo>
                    <a:pt x="349364" y="292239"/>
                  </a:lnTo>
                  <a:lnTo>
                    <a:pt x="399300" y="312991"/>
                  </a:lnTo>
                  <a:lnTo>
                    <a:pt x="447421" y="330454"/>
                  </a:lnTo>
                  <a:lnTo>
                    <a:pt x="466559" y="335826"/>
                  </a:lnTo>
                  <a:lnTo>
                    <a:pt x="442760" y="512089"/>
                  </a:lnTo>
                  <a:lnTo>
                    <a:pt x="442760" y="513080"/>
                  </a:lnTo>
                  <a:lnTo>
                    <a:pt x="441604" y="515848"/>
                  </a:lnTo>
                  <a:lnTo>
                    <a:pt x="406260" y="535787"/>
                  </a:lnTo>
                  <a:lnTo>
                    <a:pt x="350748" y="549071"/>
                  </a:lnTo>
                  <a:lnTo>
                    <a:pt x="291782" y="555244"/>
                  </a:lnTo>
                  <a:lnTo>
                    <a:pt x="262115" y="555904"/>
                  </a:lnTo>
                  <a:lnTo>
                    <a:pt x="187325" y="551357"/>
                  </a:lnTo>
                  <a:lnTo>
                    <a:pt x="130390" y="540258"/>
                  </a:lnTo>
                  <a:lnTo>
                    <a:pt x="94170" y="526440"/>
                  </a:lnTo>
                  <a:lnTo>
                    <a:pt x="81470" y="513702"/>
                  </a:lnTo>
                  <a:lnTo>
                    <a:pt x="81470" y="512089"/>
                  </a:lnTo>
                  <a:lnTo>
                    <a:pt x="30848" y="132892"/>
                  </a:lnTo>
                  <a:lnTo>
                    <a:pt x="41656" y="137845"/>
                  </a:lnTo>
                  <a:lnTo>
                    <a:pt x="48983" y="142163"/>
                  </a:lnTo>
                  <a:lnTo>
                    <a:pt x="57010" y="144868"/>
                  </a:lnTo>
                  <a:lnTo>
                    <a:pt x="64706" y="148374"/>
                  </a:lnTo>
                  <a:lnTo>
                    <a:pt x="84404" y="154051"/>
                  </a:lnTo>
                  <a:lnTo>
                    <a:pt x="93065" y="156946"/>
                  </a:lnTo>
                  <a:lnTo>
                    <a:pt x="97904" y="157937"/>
                  </a:lnTo>
                  <a:lnTo>
                    <a:pt x="107429" y="160667"/>
                  </a:lnTo>
                  <a:lnTo>
                    <a:pt x="156362" y="169621"/>
                  </a:lnTo>
                  <a:lnTo>
                    <a:pt x="208813" y="175094"/>
                  </a:lnTo>
                  <a:lnTo>
                    <a:pt x="262115" y="176949"/>
                  </a:lnTo>
                  <a:lnTo>
                    <a:pt x="315442" y="175158"/>
                  </a:lnTo>
                  <a:lnTo>
                    <a:pt x="367995" y="169837"/>
                  </a:lnTo>
                  <a:lnTo>
                    <a:pt x="417055" y="161061"/>
                  </a:lnTo>
                  <a:lnTo>
                    <a:pt x="430364" y="157302"/>
                  </a:lnTo>
                  <a:lnTo>
                    <a:pt x="432079" y="156946"/>
                  </a:lnTo>
                  <a:lnTo>
                    <a:pt x="434695" y="156070"/>
                  </a:lnTo>
                  <a:lnTo>
                    <a:pt x="450303" y="151650"/>
                  </a:lnTo>
                  <a:lnTo>
                    <a:pt x="459917" y="148932"/>
                  </a:lnTo>
                  <a:lnTo>
                    <a:pt x="470992" y="143903"/>
                  </a:lnTo>
                  <a:lnTo>
                    <a:pt x="476186" y="142163"/>
                  </a:lnTo>
                  <a:lnTo>
                    <a:pt x="480720" y="139484"/>
                  </a:lnTo>
                  <a:lnTo>
                    <a:pt x="493877" y="133515"/>
                  </a:lnTo>
                  <a:lnTo>
                    <a:pt x="493877" y="100901"/>
                  </a:lnTo>
                  <a:lnTo>
                    <a:pt x="484962" y="110159"/>
                  </a:lnTo>
                  <a:lnTo>
                    <a:pt x="452056" y="125323"/>
                  </a:lnTo>
                  <a:lnTo>
                    <a:pt x="402704" y="138620"/>
                  </a:lnTo>
                  <a:lnTo>
                    <a:pt x="339001" y="148043"/>
                  </a:lnTo>
                  <a:lnTo>
                    <a:pt x="262851" y="151650"/>
                  </a:lnTo>
                  <a:lnTo>
                    <a:pt x="186169" y="147993"/>
                  </a:lnTo>
                  <a:lnTo>
                    <a:pt x="121958" y="138404"/>
                  </a:lnTo>
                  <a:lnTo>
                    <a:pt x="101765" y="132892"/>
                  </a:lnTo>
                  <a:lnTo>
                    <a:pt x="72491" y="124917"/>
                  </a:lnTo>
                  <a:lnTo>
                    <a:pt x="39839" y="109601"/>
                  </a:lnTo>
                  <a:lnTo>
                    <a:pt x="26035" y="94526"/>
                  </a:lnTo>
                  <a:lnTo>
                    <a:pt x="25450" y="91579"/>
                  </a:lnTo>
                  <a:lnTo>
                    <a:pt x="37376" y="75628"/>
                  </a:lnTo>
                  <a:lnTo>
                    <a:pt x="69786" y="57835"/>
                  </a:lnTo>
                  <a:lnTo>
                    <a:pt x="119888" y="41414"/>
                  </a:lnTo>
                  <a:lnTo>
                    <a:pt x="185039" y="29362"/>
                  </a:lnTo>
                  <a:lnTo>
                    <a:pt x="262610" y="24676"/>
                  </a:lnTo>
                  <a:lnTo>
                    <a:pt x="340169" y="29362"/>
                  </a:lnTo>
                  <a:lnTo>
                    <a:pt x="405307" y="41414"/>
                  </a:lnTo>
                  <a:lnTo>
                    <a:pt x="455333" y="57835"/>
                  </a:lnTo>
                  <a:lnTo>
                    <a:pt x="487591" y="75628"/>
                  </a:lnTo>
                  <a:lnTo>
                    <a:pt x="499427" y="91808"/>
                  </a:lnTo>
                  <a:lnTo>
                    <a:pt x="499427" y="55791"/>
                  </a:lnTo>
                  <a:lnTo>
                    <a:pt x="440537" y="25819"/>
                  </a:lnTo>
                  <a:lnTo>
                    <a:pt x="386334" y="11874"/>
                  </a:lnTo>
                  <a:lnTo>
                    <a:pt x="325970" y="3060"/>
                  </a:lnTo>
                  <a:lnTo>
                    <a:pt x="263601" y="0"/>
                  </a:lnTo>
                  <a:lnTo>
                    <a:pt x="201142" y="3060"/>
                  </a:lnTo>
                  <a:lnTo>
                    <a:pt x="140563" y="11874"/>
                  </a:lnTo>
                  <a:lnTo>
                    <a:pt x="86106" y="25819"/>
                  </a:lnTo>
                  <a:lnTo>
                    <a:pt x="41960" y="44310"/>
                  </a:lnTo>
                  <a:lnTo>
                    <a:pt x="4203" y="86296"/>
                  </a:lnTo>
                  <a:lnTo>
                    <a:pt x="0" y="92519"/>
                  </a:lnTo>
                  <a:lnTo>
                    <a:pt x="1333" y="99326"/>
                  </a:lnTo>
                  <a:lnTo>
                    <a:pt x="57264" y="514070"/>
                  </a:lnTo>
                  <a:lnTo>
                    <a:pt x="71666" y="539356"/>
                  </a:lnTo>
                  <a:lnTo>
                    <a:pt x="107518" y="557999"/>
                  </a:lnTo>
                  <a:lnTo>
                    <a:pt x="156705" y="570598"/>
                  </a:lnTo>
                  <a:lnTo>
                    <a:pt x="211112" y="577723"/>
                  </a:lnTo>
                  <a:lnTo>
                    <a:pt x="262610" y="579958"/>
                  </a:lnTo>
                  <a:lnTo>
                    <a:pt x="293674" y="579285"/>
                  </a:lnTo>
                  <a:lnTo>
                    <a:pt x="355422" y="572858"/>
                  </a:lnTo>
                  <a:lnTo>
                    <a:pt x="395744" y="564743"/>
                  </a:lnTo>
                  <a:lnTo>
                    <a:pt x="423456" y="555904"/>
                  </a:lnTo>
                  <a:lnTo>
                    <a:pt x="424484" y="555536"/>
                  </a:lnTo>
                  <a:lnTo>
                    <a:pt x="465023" y="525843"/>
                  </a:lnTo>
                  <a:lnTo>
                    <a:pt x="491337" y="342633"/>
                  </a:lnTo>
                  <a:lnTo>
                    <a:pt x="525119" y="346989"/>
                  </a:lnTo>
                  <a:lnTo>
                    <a:pt x="556425" y="333171"/>
                  </a:lnTo>
                  <a:lnTo>
                    <a:pt x="558253" y="326275"/>
                  </a:lnTo>
                  <a:close/>
                </a:path>
              </a:pathLst>
            </a:custGeom>
            <a:solidFill>
              <a:srgbClr val="6CAD3D"/>
            </a:solidFill>
          </p:spPr>
          <p:txBody>
            <a:bodyPr wrap="square" lIns="0" tIns="0" rIns="0" bIns="0" rtlCol="0"/>
            <a:lstStyle/>
            <a:p>
              <a:endParaRPr/>
            </a:p>
          </p:txBody>
        </p:sp>
        <p:sp>
          <p:nvSpPr>
            <p:cNvPr id="62" name="object 62"/>
            <p:cNvSpPr/>
            <p:nvPr/>
          </p:nvSpPr>
          <p:spPr>
            <a:xfrm>
              <a:off x="10183748" y="5657469"/>
              <a:ext cx="344170" cy="0"/>
            </a:xfrm>
            <a:custGeom>
              <a:avLst/>
              <a:gdLst/>
              <a:ahLst/>
              <a:cxnLst/>
              <a:rect l="l" t="t" r="r" b="b"/>
              <a:pathLst>
                <a:path w="344170">
                  <a:moveTo>
                    <a:pt x="0" y="0"/>
                  </a:moveTo>
                  <a:lnTo>
                    <a:pt x="343941" y="0"/>
                  </a:lnTo>
                </a:path>
              </a:pathLst>
            </a:custGeom>
            <a:ln w="12954">
              <a:solidFill>
                <a:srgbClr val="8FA7C4"/>
              </a:solidFill>
            </a:ln>
          </p:spPr>
          <p:txBody>
            <a:bodyPr wrap="square" lIns="0" tIns="0" rIns="0" bIns="0" rtlCol="0"/>
            <a:lstStyle/>
            <a:p>
              <a:endParaRPr/>
            </a:p>
          </p:txBody>
        </p:sp>
        <p:sp>
          <p:nvSpPr>
            <p:cNvPr id="63" name="object 63"/>
            <p:cNvSpPr/>
            <p:nvPr/>
          </p:nvSpPr>
          <p:spPr>
            <a:xfrm>
              <a:off x="10476891" y="5613016"/>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grpSp>
      <p:sp>
        <p:nvSpPr>
          <p:cNvPr id="64" name="object 64"/>
          <p:cNvSpPr txBox="1"/>
          <p:nvPr/>
        </p:nvSpPr>
        <p:spPr>
          <a:xfrm>
            <a:off x="10567195" y="5974697"/>
            <a:ext cx="755650" cy="178435"/>
          </a:xfrm>
          <a:prstGeom prst="rect">
            <a:avLst/>
          </a:prstGeom>
        </p:spPr>
        <p:txBody>
          <a:bodyPr vert="horz" wrap="square" lIns="0" tIns="12700" rIns="0" bIns="0" rtlCol="0">
            <a:spAutoFit/>
          </a:bodyPr>
          <a:lstStyle/>
          <a:p>
            <a:pPr marL="12700">
              <a:lnSpc>
                <a:spcPct val="100000"/>
              </a:lnSpc>
              <a:spcBef>
                <a:spcPts val="100"/>
              </a:spcBef>
            </a:pPr>
            <a:r>
              <a:rPr sz="1000" spc="20" dirty="0">
                <a:solidFill>
                  <a:srgbClr val="FFFFFF"/>
                </a:solidFill>
                <a:latin typeface="Trebuchet MS"/>
                <a:cs typeface="Trebuchet MS"/>
              </a:rPr>
              <a:t>Compositing</a:t>
            </a:r>
            <a:endParaRPr sz="1000">
              <a:latin typeface="Trebuchet MS"/>
              <a:cs typeface="Trebuchet MS"/>
            </a:endParaRPr>
          </a:p>
        </p:txBody>
      </p:sp>
      <p:grpSp>
        <p:nvGrpSpPr>
          <p:cNvPr id="65" name="object 65"/>
          <p:cNvGrpSpPr/>
          <p:nvPr/>
        </p:nvGrpSpPr>
        <p:grpSpPr>
          <a:xfrm>
            <a:off x="10683496" y="5356297"/>
            <a:ext cx="2150110" cy="579755"/>
            <a:chOff x="10683496" y="5356297"/>
            <a:chExt cx="2150110" cy="579755"/>
          </a:xfrm>
        </p:grpSpPr>
        <p:sp>
          <p:nvSpPr>
            <p:cNvPr id="66" name="object 66"/>
            <p:cNvSpPr/>
            <p:nvPr/>
          </p:nvSpPr>
          <p:spPr>
            <a:xfrm>
              <a:off x="11394566" y="5657469"/>
              <a:ext cx="344170" cy="0"/>
            </a:xfrm>
            <a:custGeom>
              <a:avLst/>
              <a:gdLst/>
              <a:ahLst/>
              <a:cxnLst/>
              <a:rect l="l" t="t" r="r" b="b"/>
              <a:pathLst>
                <a:path w="344170">
                  <a:moveTo>
                    <a:pt x="0" y="0"/>
                  </a:moveTo>
                  <a:lnTo>
                    <a:pt x="343941" y="0"/>
                  </a:lnTo>
                </a:path>
              </a:pathLst>
            </a:custGeom>
            <a:ln w="12954">
              <a:solidFill>
                <a:srgbClr val="8FA7C4"/>
              </a:solidFill>
            </a:ln>
          </p:spPr>
          <p:txBody>
            <a:bodyPr wrap="square" lIns="0" tIns="0" rIns="0" bIns="0" rtlCol="0"/>
            <a:lstStyle/>
            <a:p>
              <a:endParaRPr/>
            </a:p>
          </p:txBody>
        </p:sp>
        <p:sp>
          <p:nvSpPr>
            <p:cNvPr id="67" name="object 67"/>
            <p:cNvSpPr/>
            <p:nvPr/>
          </p:nvSpPr>
          <p:spPr>
            <a:xfrm>
              <a:off x="11687709" y="5613016"/>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sp>
          <p:nvSpPr>
            <p:cNvPr id="68" name="object 68"/>
            <p:cNvSpPr/>
            <p:nvPr/>
          </p:nvSpPr>
          <p:spPr>
            <a:xfrm>
              <a:off x="10845694" y="5425560"/>
              <a:ext cx="314960" cy="394970"/>
            </a:xfrm>
            <a:custGeom>
              <a:avLst/>
              <a:gdLst/>
              <a:ahLst/>
              <a:cxnLst/>
              <a:rect l="l" t="t" r="r" b="b"/>
              <a:pathLst>
                <a:path w="314959" h="394970">
                  <a:moveTo>
                    <a:pt x="203513" y="394421"/>
                  </a:moveTo>
                  <a:lnTo>
                    <a:pt x="199125" y="391685"/>
                  </a:lnTo>
                  <a:lnTo>
                    <a:pt x="197060" y="387359"/>
                  </a:lnTo>
                  <a:lnTo>
                    <a:pt x="65522" y="105621"/>
                  </a:lnTo>
                  <a:lnTo>
                    <a:pt x="5538" y="105621"/>
                  </a:lnTo>
                  <a:lnTo>
                    <a:pt x="0" y="100099"/>
                  </a:lnTo>
                  <a:lnTo>
                    <a:pt x="0" y="5521"/>
                  </a:lnTo>
                  <a:lnTo>
                    <a:pt x="5538" y="0"/>
                  </a:lnTo>
                  <a:lnTo>
                    <a:pt x="129684" y="0"/>
                  </a:lnTo>
                  <a:lnTo>
                    <a:pt x="134419" y="86"/>
                  </a:lnTo>
                  <a:lnTo>
                    <a:pt x="138696" y="2859"/>
                  </a:lnTo>
                  <a:lnTo>
                    <a:pt x="148850" y="24649"/>
                  </a:lnTo>
                  <a:lnTo>
                    <a:pt x="24848" y="24649"/>
                  </a:lnTo>
                  <a:lnTo>
                    <a:pt x="24848" y="80972"/>
                  </a:lnTo>
                  <a:lnTo>
                    <a:pt x="78287" y="80972"/>
                  </a:lnTo>
                  <a:lnTo>
                    <a:pt x="82656" y="83757"/>
                  </a:lnTo>
                  <a:lnTo>
                    <a:pt x="215604" y="369735"/>
                  </a:lnTo>
                  <a:lnTo>
                    <a:pt x="314505" y="369735"/>
                  </a:lnTo>
                  <a:lnTo>
                    <a:pt x="314505" y="388863"/>
                  </a:lnTo>
                  <a:lnTo>
                    <a:pt x="308967" y="394384"/>
                  </a:lnTo>
                  <a:lnTo>
                    <a:pt x="208310" y="394384"/>
                  </a:lnTo>
                  <a:lnTo>
                    <a:pt x="203513" y="394421"/>
                  </a:lnTo>
                  <a:close/>
                </a:path>
                <a:path w="314959" h="394970">
                  <a:moveTo>
                    <a:pt x="314505" y="369735"/>
                  </a:moveTo>
                  <a:lnTo>
                    <a:pt x="289780" y="369735"/>
                  </a:lnTo>
                  <a:lnTo>
                    <a:pt x="289780" y="313535"/>
                  </a:lnTo>
                  <a:lnTo>
                    <a:pt x="259460" y="313535"/>
                  </a:lnTo>
                  <a:lnTo>
                    <a:pt x="255090" y="310750"/>
                  </a:lnTo>
                  <a:lnTo>
                    <a:pt x="121895" y="24649"/>
                  </a:lnTo>
                  <a:lnTo>
                    <a:pt x="148850" y="24649"/>
                  </a:lnTo>
                  <a:lnTo>
                    <a:pt x="271978" y="288886"/>
                  </a:lnTo>
                  <a:lnTo>
                    <a:pt x="308967" y="288886"/>
                  </a:lnTo>
                  <a:lnTo>
                    <a:pt x="314505" y="294408"/>
                  </a:lnTo>
                  <a:lnTo>
                    <a:pt x="314505" y="313535"/>
                  </a:lnTo>
                  <a:lnTo>
                    <a:pt x="289780" y="313535"/>
                  </a:lnTo>
                  <a:lnTo>
                    <a:pt x="314505" y="313548"/>
                  </a:lnTo>
                  <a:lnTo>
                    <a:pt x="314505" y="369735"/>
                  </a:lnTo>
                  <a:close/>
                </a:path>
              </a:pathLst>
            </a:custGeom>
            <a:solidFill>
              <a:srgbClr val="FF9900"/>
            </a:solidFill>
          </p:spPr>
          <p:txBody>
            <a:bodyPr wrap="square" lIns="0" tIns="0" rIns="0" bIns="0" rtlCol="0"/>
            <a:lstStyle/>
            <a:p>
              <a:endParaRPr/>
            </a:p>
          </p:txBody>
        </p:sp>
        <p:pic>
          <p:nvPicPr>
            <p:cNvPr id="69" name="object 69"/>
            <p:cNvPicPr/>
            <p:nvPr/>
          </p:nvPicPr>
          <p:blipFill>
            <a:blip r:embed="rId10" cstate="print"/>
            <a:stretch>
              <a:fillRect/>
            </a:stretch>
          </p:blipFill>
          <p:spPr>
            <a:xfrm>
              <a:off x="10780061" y="5576154"/>
              <a:ext cx="180358" cy="243791"/>
            </a:xfrm>
            <a:prstGeom prst="rect">
              <a:avLst/>
            </a:prstGeom>
          </p:spPr>
        </p:pic>
        <p:sp>
          <p:nvSpPr>
            <p:cNvPr id="70" name="object 70"/>
            <p:cNvSpPr/>
            <p:nvPr/>
          </p:nvSpPr>
          <p:spPr>
            <a:xfrm>
              <a:off x="10683496" y="5356297"/>
              <a:ext cx="581660" cy="579755"/>
            </a:xfrm>
            <a:custGeom>
              <a:avLst/>
              <a:gdLst/>
              <a:ahLst/>
              <a:cxnLst/>
              <a:rect l="l" t="t" r="r" b="b"/>
              <a:pathLst>
                <a:path w="581659" h="579754">
                  <a:moveTo>
                    <a:pt x="290522" y="579252"/>
                  </a:moveTo>
                  <a:lnTo>
                    <a:pt x="243397" y="575461"/>
                  </a:lnTo>
                  <a:lnTo>
                    <a:pt x="198693" y="564487"/>
                  </a:lnTo>
                  <a:lnTo>
                    <a:pt x="157008" y="546925"/>
                  </a:lnTo>
                  <a:lnTo>
                    <a:pt x="118941" y="523372"/>
                  </a:lnTo>
                  <a:lnTo>
                    <a:pt x="85090" y="494424"/>
                  </a:lnTo>
                  <a:lnTo>
                    <a:pt x="56011" y="460611"/>
                  </a:lnTo>
                  <a:lnTo>
                    <a:pt x="32404" y="422675"/>
                  </a:lnTo>
                  <a:lnTo>
                    <a:pt x="14801" y="381135"/>
                  </a:lnTo>
                  <a:lnTo>
                    <a:pt x="3800" y="336587"/>
                  </a:lnTo>
                  <a:lnTo>
                    <a:pt x="0" y="289626"/>
                  </a:lnTo>
                  <a:lnTo>
                    <a:pt x="3802" y="242646"/>
                  </a:lnTo>
                  <a:lnTo>
                    <a:pt x="14810" y="198080"/>
                  </a:lnTo>
                  <a:lnTo>
                    <a:pt x="32426" y="156524"/>
                  </a:lnTo>
                  <a:lnTo>
                    <a:pt x="56052" y="118575"/>
                  </a:lnTo>
                  <a:lnTo>
                    <a:pt x="85090" y="84828"/>
                  </a:lnTo>
                  <a:lnTo>
                    <a:pt x="118941" y="55879"/>
                  </a:lnTo>
                  <a:lnTo>
                    <a:pt x="157008" y="32326"/>
                  </a:lnTo>
                  <a:lnTo>
                    <a:pt x="198693" y="14764"/>
                  </a:lnTo>
                  <a:lnTo>
                    <a:pt x="243397" y="3790"/>
                  </a:lnTo>
                  <a:lnTo>
                    <a:pt x="290522" y="0"/>
                  </a:lnTo>
                  <a:lnTo>
                    <a:pt x="337647" y="3790"/>
                  </a:lnTo>
                  <a:lnTo>
                    <a:pt x="382351" y="14764"/>
                  </a:lnTo>
                  <a:lnTo>
                    <a:pt x="405811" y="24649"/>
                  </a:lnTo>
                  <a:lnTo>
                    <a:pt x="290522" y="24649"/>
                  </a:lnTo>
                  <a:lnTo>
                    <a:pt x="242745" y="28918"/>
                  </a:lnTo>
                  <a:lnTo>
                    <a:pt x="197777" y="41226"/>
                  </a:lnTo>
                  <a:lnTo>
                    <a:pt x="156370" y="60826"/>
                  </a:lnTo>
                  <a:lnTo>
                    <a:pt x="119273" y="86968"/>
                  </a:lnTo>
                  <a:lnTo>
                    <a:pt x="87237" y="118905"/>
                  </a:lnTo>
                  <a:lnTo>
                    <a:pt x="61014" y="155887"/>
                  </a:lnTo>
                  <a:lnTo>
                    <a:pt x="41338" y="197226"/>
                  </a:lnTo>
                  <a:lnTo>
                    <a:pt x="29007" y="241996"/>
                  </a:lnTo>
                  <a:lnTo>
                    <a:pt x="24725" y="289626"/>
                  </a:lnTo>
                  <a:lnTo>
                    <a:pt x="29007" y="337255"/>
                  </a:lnTo>
                  <a:lnTo>
                    <a:pt x="41354" y="382084"/>
                  </a:lnTo>
                  <a:lnTo>
                    <a:pt x="61014" y="423364"/>
                  </a:lnTo>
                  <a:lnTo>
                    <a:pt x="87237" y="460347"/>
                  </a:lnTo>
                  <a:lnTo>
                    <a:pt x="119273" y="492283"/>
                  </a:lnTo>
                  <a:lnTo>
                    <a:pt x="156370" y="518425"/>
                  </a:lnTo>
                  <a:lnTo>
                    <a:pt x="197777" y="538025"/>
                  </a:lnTo>
                  <a:lnTo>
                    <a:pt x="242745" y="550334"/>
                  </a:lnTo>
                  <a:lnTo>
                    <a:pt x="290522" y="554603"/>
                  </a:lnTo>
                  <a:lnTo>
                    <a:pt x="405610" y="554603"/>
                  </a:lnTo>
                  <a:lnTo>
                    <a:pt x="382314" y="564429"/>
                  </a:lnTo>
                  <a:lnTo>
                    <a:pt x="337628" y="575427"/>
                  </a:lnTo>
                  <a:lnTo>
                    <a:pt x="290522" y="579252"/>
                  </a:lnTo>
                  <a:close/>
                </a:path>
                <a:path w="581659" h="579754">
                  <a:moveTo>
                    <a:pt x="405610" y="554603"/>
                  </a:moveTo>
                  <a:lnTo>
                    <a:pt x="290522" y="554603"/>
                  </a:lnTo>
                  <a:lnTo>
                    <a:pt x="338299" y="550334"/>
                  </a:lnTo>
                  <a:lnTo>
                    <a:pt x="383266" y="538025"/>
                  </a:lnTo>
                  <a:lnTo>
                    <a:pt x="424674" y="518425"/>
                  </a:lnTo>
                  <a:lnTo>
                    <a:pt x="461771" y="492283"/>
                  </a:lnTo>
                  <a:lnTo>
                    <a:pt x="493806" y="460347"/>
                  </a:lnTo>
                  <a:lnTo>
                    <a:pt x="520029" y="423364"/>
                  </a:lnTo>
                  <a:lnTo>
                    <a:pt x="539690" y="382084"/>
                  </a:lnTo>
                  <a:lnTo>
                    <a:pt x="552036" y="337255"/>
                  </a:lnTo>
                  <a:lnTo>
                    <a:pt x="556319" y="289626"/>
                  </a:lnTo>
                  <a:lnTo>
                    <a:pt x="551970" y="241996"/>
                  </a:lnTo>
                  <a:lnTo>
                    <a:pt x="539567" y="197167"/>
                  </a:lnTo>
                  <a:lnTo>
                    <a:pt x="519917" y="155972"/>
                  </a:lnTo>
                  <a:lnTo>
                    <a:pt x="493691" y="119009"/>
                  </a:lnTo>
                  <a:lnTo>
                    <a:pt x="461666" y="87083"/>
                  </a:lnTo>
                  <a:lnTo>
                    <a:pt x="424589" y="60938"/>
                  </a:lnTo>
                  <a:lnTo>
                    <a:pt x="383207" y="41321"/>
                  </a:lnTo>
                  <a:lnTo>
                    <a:pt x="338269" y="28976"/>
                  </a:lnTo>
                  <a:lnTo>
                    <a:pt x="290522" y="24649"/>
                  </a:lnTo>
                  <a:lnTo>
                    <a:pt x="405811" y="24649"/>
                  </a:lnTo>
                  <a:lnTo>
                    <a:pt x="462102" y="55879"/>
                  </a:lnTo>
                  <a:lnTo>
                    <a:pt x="495953" y="84828"/>
                  </a:lnTo>
                  <a:lnTo>
                    <a:pt x="524991" y="118575"/>
                  </a:lnTo>
                  <a:lnTo>
                    <a:pt x="548617" y="156524"/>
                  </a:lnTo>
                  <a:lnTo>
                    <a:pt x="566233" y="198080"/>
                  </a:lnTo>
                  <a:lnTo>
                    <a:pt x="577242" y="242646"/>
                  </a:lnTo>
                  <a:lnTo>
                    <a:pt x="581044" y="289626"/>
                  </a:lnTo>
                  <a:lnTo>
                    <a:pt x="577202" y="336606"/>
                  </a:lnTo>
                  <a:lnTo>
                    <a:pt x="566160" y="381171"/>
                  </a:lnTo>
                  <a:lnTo>
                    <a:pt x="548513" y="422727"/>
                  </a:lnTo>
                  <a:lnTo>
                    <a:pt x="524915" y="460611"/>
                  </a:lnTo>
                  <a:lnTo>
                    <a:pt x="495879" y="494350"/>
                  </a:lnTo>
                  <a:lnTo>
                    <a:pt x="462036" y="523296"/>
                  </a:lnTo>
                  <a:lnTo>
                    <a:pt x="423982" y="546854"/>
                  </a:lnTo>
                  <a:lnTo>
                    <a:pt x="405610" y="554603"/>
                  </a:lnTo>
                  <a:close/>
                </a:path>
              </a:pathLst>
            </a:custGeom>
            <a:solidFill>
              <a:srgbClr val="FF9900"/>
            </a:solidFill>
          </p:spPr>
          <p:txBody>
            <a:bodyPr wrap="square" lIns="0" tIns="0" rIns="0" bIns="0" rtlCol="0"/>
            <a:lstStyle/>
            <a:p>
              <a:endParaRPr/>
            </a:p>
          </p:txBody>
        </p:sp>
        <p:sp>
          <p:nvSpPr>
            <p:cNvPr id="71" name="object 71"/>
            <p:cNvSpPr/>
            <p:nvPr/>
          </p:nvSpPr>
          <p:spPr>
            <a:xfrm>
              <a:off x="12482702" y="5657469"/>
              <a:ext cx="344170" cy="0"/>
            </a:xfrm>
            <a:custGeom>
              <a:avLst/>
              <a:gdLst/>
              <a:ahLst/>
              <a:cxnLst/>
              <a:rect l="l" t="t" r="r" b="b"/>
              <a:pathLst>
                <a:path w="344170">
                  <a:moveTo>
                    <a:pt x="0" y="0"/>
                  </a:moveTo>
                  <a:lnTo>
                    <a:pt x="343941" y="0"/>
                  </a:lnTo>
                </a:path>
              </a:pathLst>
            </a:custGeom>
            <a:ln w="12954">
              <a:solidFill>
                <a:srgbClr val="8FA7C4"/>
              </a:solidFill>
            </a:ln>
          </p:spPr>
          <p:txBody>
            <a:bodyPr wrap="square" lIns="0" tIns="0" rIns="0" bIns="0" rtlCol="0"/>
            <a:lstStyle/>
            <a:p>
              <a:endParaRPr/>
            </a:p>
          </p:txBody>
        </p:sp>
        <p:sp>
          <p:nvSpPr>
            <p:cNvPr id="72" name="object 72"/>
            <p:cNvSpPr/>
            <p:nvPr/>
          </p:nvSpPr>
          <p:spPr>
            <a:xfrm>
              <a:off x="12775845" y="5613016"/>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grpSp>
      <p:sp>
        <p:nvSpPr>
          <p:cNvPr id="73" name="object 73"/>
          <p:cNvSpPr txBox="1"/>
          <p:nvPr/>
        </p:nvSpPr>
        <p:spPr>
          <a:xfrm>
            <a:off x="12862815" y="5974697"/>
            <a:ext cx="761365"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Post-process</a:t>
            </a:r>
            <a:endParaRPr sz="1000">
              <a:latin typeface="Trebuchet MS"/>
              <a:cs typeface="Trebuchet MS"/>
            </a:endParaRPr>
          </a:p>
        </p:txBody>
      </p:sp>
      <p:sp>
        <p:nvSpPr>
          <p:cNvPr id="74" name="object 74"/>
          <p:cNvSpPr txBox="1"/>
          <p:nvPr/>
        </p:nvSpPr>
        <p:spPr>
          <a:xfrm>
            <a:off x="515708" y="2974185"/>
            <a:ext cx="5259705" cy="318770"/>
          </a:xfrm>
          <a:prstGeom prst="rect">
            <a:avLst/>
          </a:prstGeom>
        </p:spPr>
        <p:txBody>
          <a:bodyPr vert="horz" wrap="square" lIns="0" tIns="0" rIns="0" bIns="0" rtlCol="0">
            <a:spAutoFit/>
          </a:bodyPr>
          <a:lstStyle/>
          <a:p>
            <a:pPr marL="2567305">
              <a:lnSpc>
                <a:spcPts val="1025"/>
              </a:lnSpc>
              <a:tabLst>
                <a:tab pos="4735830" algn="l"/>
              </a:tabLst>
            </a:pPr>
            <a:r>
              <a:rPr sz="1000" spc="75" dirty="0">
                <a:solidFill>
                  <a:srgbClr val="FFFFFF"/>
                </a:solidFill>
                <a:latin typeface="Trebuchet MS"/>
                <a:cs typeface="Trebuchet MS"/>
              </a:rPr>
              <a:t>SN</a:t>
            </a:r>
            <a:r>
              <a:rPr sz="1000" spc="90" dirty="0">
                <a:solidFill>
                  <a:srgbClr val="FFFFFF"/>
                </a:solidFill>
                <a:latin typeface="Trebuchet MS"/>
                <a:cs typeface="Trebuchet MS"/>
              </a:rPr>
              <a:t>S</a:t>
            </a:r>
            <a:r>
              <a:rPr sz="1000" spc="-35" dirty="0">
                <a:solidFill>
                  <a:srgbClr val="FFFFFF"/>
                </a:solidFill>
                <a:latin typeface="Trebuchet MS"/>
                <a:cs typeface="Trebuchet MS"/>
              </a:rPr>
              <a:t> </a:t>
            </a:r>
            <a:r>
              <a:rPr sz="1000" spc="-15" dirty="0">
                <a:solidFill>
                  <a:srgbClr val="FFFFFF"/>
                </a:solidFill>
                <a:latin typeface="Trebuchet MS"/>
                <a:cs typeface="Trebuchet MS"/>
              </a:rPr>
              <a:t>t</a:t>
            </a:r>
            <a:r>
              <a:rPr sz="1000" spc="40" dirty="0">
                <a:solidFill>
                  <a:srgbClr val="FFFFFF"/>
                </a:solidFill>
                <a:latin typeface="Trebuchet MS"/>
                <a:cs typeface="Trebuchet MS"/>
              </a:rPr>
              <a:t>o</a:t>
            </a:r>
            <a:r>
              <a:rPr sz="1000" spc="35" dirty="0">
                <a:solidFill>
                  <a:srgbClr val="FFFFFF"/>
                </a:solidFill>
                <a:latin typeface="Trebuchet MS"/>
                <a:cs typeface="Trebuchet MS"/>
              </a:rPr>
              <a:t>p</a:t>
            </a:r>
            <a:r>
              <a:rPr sz="1000" spc="-30" dirty="0">
                <a:solidFill>
                  <a:srgbClr val="FFFFFF"/>
                </a:solidFill>
                <a:latin typeface="Trebuchet MS"/>
                <a:cs typeface="Trebuchet MS"/>
              </a:rPr>
              <a:t>i</a:t>
            </a:r>
            <a:r>
              <a:rPr sz="1000" spc="-35" dirty="0">
                <a:solidFill>
                  <a:srgbClr val="FFFFFF"/>
                </a:solidFill>
                <a:latin typeface="Trebuchet MS"/>
                <a:cs typeface="Trebuchet MS"/>
              </a:rPr>
              <a:t>c</a:t>
            </a:r>
            <a:r>
              <a:rPr sz="1000" dirty="0">
                <a:solidFill>
                  <a:srgbClr val="FFFFFF"/>
                </a:solidFill>
                <a:latin typeface="Trebuchet MS"/>
                <a:cs typeface="Trebuchet MS"/>
              </a:rPr>
              <a:t>	</a:t>
            </a:r>
            <a:r>
              <a:rPr sz="1500" baseline="-5555" dirty="0">
                <a:solidFill>
                  <a:srgbClr val="FFFFFF"/>
                </a:solidFill>
                <a:latin typeface="Trebuchet MS"/>
                <a:cs typeface="Trebuchet MS"/>
              </a:rPr>
              <a:t>Re</a:t>
            </a:r>
            <a:r>
              <a:rPr sz="1500" spc="7" baseline="-5555" dirty="0">
                <a:solidFill>
                  <a:srgbClr val="FFFFFF"/>
                </a:solidFill>
                <a:latin typeface="Trebuchet MS"/>
                <a:cs typeface="Trebuchet MS"/>
              </a:rPr>
              <a:t>a</a:t>
            </a:r>
            <a:r>
              <a:rPr sz="1500" spc="-15" baseline="-5555" dirty="0">
                <a:solidFill>
                  <a:srgbClr val="FFFFFF"/>
                </a:solidFill>
                <a:latin typeface="Trebuchet MS"/>
                <a:cs typeface="Trebuchet MS"/>
              </a:rPr>
              <a:t>l</a:t>
            </a:r>
            <a:r>
              <a:rPr sz="1500" spc="-22" baseline="-5555" dirty="0">
                <a:solidFill>
                  <a:srgbClr val="FFFFFF"/>
                </a:solidFill>
                <a:latin typeface="Trebuchet MS"/>
                <a:cs typeface="Trebuchet MS"/>
              </a:rPr>
              <a:t>t</a:t>
            </a:r>
            <a:r>
              <a:rPr sz="1500" spc="-44" baseline="-5555" dirty="0">
                <a:solidFill>
                  <a:srgbClr val="FFFFFF"/>
                </a:solidFill>
                <a:latin typeface="Trebuchet MS"/>
                <a:cs typeface="Trebuchet MS"/>
              </a:rPr>
              <a:t>i</a:t>
            </a:r>
            <a:r>
              <a:rPr sz="1500" spc="82" baseline="-5555" dirty="0">
                <a:solidFill>
                  <a:srgbClr val="FFFFFF"/>
                </a:solidFill>
                <a:latin typeface="Trebuchet MS"/>
                <a:cs typeface="Trebuchet MS"/>
              </a:rPr>
              <a:t>m</a:t>
            </a:r>
            <a:r>
              <a:rPr sz="1500" spc="-30" baseline="-5555" dirty="0">
                <a:solidFill>
                  <a:srgbClr val="FFFFFF"/>
                </a:solidFill>
                <a:latin typeface="Trebuchet MS"/>
                <a:cs typeface="Trebuchet MS"/>
              </a:rPr>
              <a:t>e</a:t>
            </a:r>
            <a:endParaRPr sz="1500" baseline="-5555">
              <a:latin typeface="Trebuchet MS"/>
              <a:cs typeface="Trebuchet MS"/>
            </a:endParaRPr>
          </a:p>
          <a:p>
            <a:pPr>
              <a:lnSpc>
                <a:spcPts val="1050"/>
              </a:lnSpc>
              <a:tabLst>
                <a:tab pos="4722495" algn="l"/>
              </a:tabLst>
            </a:pPr>
            <a:r>
              <a:rPr sz="1000" spc="45" dirty="0">
                <a:solidFill>
                  <a:srgbClr val="FFFFFF"/>
                </a:solidFill>
                <a:latin typeface="Trebuchet MS"/>
                <a:cs typeface="Trebuchet MS"/>
              </a:rPr>
              <a:t>W</a:t>
            </a:r>
            <a:r>
              <a:rPr sz="1000" spc="30" dirty="0">
                <a:solidFill>
                  <a:srgbClr val="FFFFFF"/>
                </a:solidFill>
                <a:latin typeface="Trebuchet MS"/>
                <a:cs typeface="Trebuchet MS"/>
              </a:rPr>
              <a:t>a</a:t>
            </a:r>
            <a:r>
              <a:rPr sz="1000" spc="-30" dirty="0">
                <a:solidFill>
                  <a:srgbClr val="FFFFFF"/>
                </a:solidFill>
                <a:latin typeface="Trebuchet MS"/>
                <a:cs typeface="Trebuchet MS"/>
              </a:rPr>
              <a:t>i</a:t>
            </a:r>
            <a:r>
              <a:rPr sz="1000" spc="-15" dirty="0">
                <a:solidFill>
                  <a:srgbClr val="FFFFFF"/>
                </a:solidFill>
                <a:latin typeface="Trebuchet MS"/>
                <a:cs typeface="Trebuchet MS"/>
              </a:rPr>
              <a:t>t</a:t>
            </a:r>
            <a:r>
              <a:rPr sz="1000" spc="-50" dirty="0">
                <a:solidFill>
                  <a:srgbClr val="FFFFFF"/>
                </a:solidFill>
                <a:latin typeface="Trebuchet MS"/>
                <a:cs typeface="Trebuchet MS"/>
              </a:rPr>
              <a:t> </a:t>
            </a:r>
            <a:r>
              <a:rPr sz="1000" spc="-15" dirty="0">
                <a:solidFill>
                  <a:srgbClr val="FFFFFF"/>
                </a:solidFill>
                <a:latin typeface="Trebuchet MS"/>
                <a:cs typeface="Trebuchet MS"/>
              </a:rPr>
              <a:t>t</a:t>
            </a:r>
            <a:r>
              <a:rPr sz="1000" spc="-30" dirty="0">
                <a:solidFill>
                  <a:srgbClr val="FFFFFF"/>
                </a:solidFill>
                <a:latin typeface="Trebuchet MS"/>
                <a:cs typeface="Trebuchet MS"/>
              </a:rPr>
              <a:t>i</a:t>
            </a:r>
            <a:r>
              <a:rPr sz="1000" spc="15" dirty="0">
                <a:solidFill>
                  <a:srgbClr val="FFFFFF"/>
                </a:solidFill>
                <a:latin typeface="Trebuchet MS"/>
                <a:cs typeface="Trebuchet MS"/>
              </a:rPr>
              <a:t>me</a:t>
            </a:r>
            <a:r>
              <a:rPr sz="1000" spc="25" dirty="0">
                <a:solidFill>
                  <a:srgbClr val="FFFFFF"/>
                </a:solidFill>
                <a:latin typeface="Trebuchet MS"/>
                <a:cs typeface="Trebuchet MS"/>
              </a:rPr>
              <a:t>s</a:t>
            </a:r>
            <a:r>
              <a:rPr sz="1000" spc="-55" dirty="0">
                <a:solidFill>
                  <a:srgbClr val="FFFFFF"/>
                </a:solidFill>
                <a:latin typeface="Trebuchet MS"/>
                <a:cs typeface="Trebuchet MS"/>
              </a:rPr>
              <a:t> </a:t>
            </a:r>
            <a:r>
              <a:rPr sz="1000" dirty="0">
                <a:solidFill>
                  <a:srgbClr val="FFFFFF"/>
                </a:solidFill>
                <a:latin typeface="Trebuchet MS"/>
                <a:cs typeface="Trebuchet MS"/>
              </a:rPr>
              <a:t>se</a:t>
            </a:r>
            <a:r>
              <a:rPr sz="1000" spc="-20" dirty="0">
                <a:solidFill>
                  <a:srgbClr val="FFFFFF"/>
                </a:solidFill>
                <a:latin typeface="Trebuchet MS"/>
                <a:cs typeface="Trebuchet MS"/>
              </a:rPr>
              <a:t>r</a:t>
            </a:r>
            <a:r>
              <a:rPr sz="1000" spc="-15" dirty="0">
                <a:solidFill>
                  <a:srgbClr val="FFFFFF"/>
                </a:solidFill>
                <a:latin typeface="Trebuchet MS"/>
                <a:cs typeface="Trebuchet MS"/>
              </a:rPr>
              <a:t>v</a:t>
            </a:r>
            <a:r>
              <a:rPr sz="1000" spc="-5" dirty="0">
                <a:solidFill>
                  <a:srgbClr val="FFFFFF"/>
                </a:solidFill>
                <a:latin typeface="Trebuchet MS"/>
                <a:cs typeface="Trebuchet MS"/>
              </a:rPr>
              <a:t>i</a:t>
            </a:r>
            <a:r>
              <a:rPr sz="1000" spc="-35" dirty="0">
                <a:solidFill>
                  <a:srgbClr val="FFFFFF"/>
                </a:solidFill>
                <a:latin typeface="Trebuchet MS"/>
                <a:cs typeface="Trebuchet MS"/>
              </a:rPr>
              <a:t>c</a:t>
            </a:r>
            <a:r>
              <a:rPr sz="1000" spc="-20" dirty="0">
                <a:solidFill>
                  <a:srgbClr val="FFFFFF"/>
                </a:solidFill>
                <a:latin typeface="Trebuchet MS"/>
                <a:cs typeface="Trebuchet MS"/>
              </a:rPr>
              <a:t>e</a:t>
            </a:r>
            <a:r>
              <a:rPr sz="1000" dirty="0">
                <a:solidFill>
                  <a:srgbClr val="FFFFFF"/>
                </a:solidFill>
                <a:latin typeface="Trebuchet MS"/>
                <a:cs typeface="Trebuchet MS"/>
              </a:rPr>
              <a:t>	</a:t>
            </a:r>
            <a:r>
              <a:rPr sz="1500" spc="52" baseline="-22222" dirty="0">
                <a:solidFill>
                  <a:srgbClr val="FFFFFF"/>
                </a:solidFill>
                <a:latin typeface="Trebuchet MS"/>
                <a:cs typeface="Trebuchet MS"/>
              </a:rPr>
              <a:t>p</a:t>
            </a:r>
            <a:r>
              <a:rPr sz="1500" spc="30" baseline="-22222" dirty="0">
                <a:solidFill>
                  <a:srgbClr val="FFFFFF"/>
                </a:solidFill>
                <a:latin typeface="Trebuchet MS"/>
                <a:cs typeface="Trebuchet MS"/>
              </a:rPr>
              <a:t>u</a:t>
            </a:r>
            <a:r>
              <a:rPr sz="1500" spc="52" baseline="-22222" dirty="0">
                <a:solidFill>
                  <a:srgbClr val="FFFFFF"/>
                </a:solidFill>
                <a:latin typeface="Trebuchet MS"/>
                <a:cs typeface="Trebuchet MS"/>
              </a:rPr>
              <a:t>b</a:t>
            </a:r>
            <a:r>
              <a:rPr sz="1500" spc="-15" baseline="-22222" dirty="0">
                <a:solidFill>
                  <a:srgbClr val="FFFFFF"/>
                </a:solidFill>
                <a:latin typeface="Trebuchet MS"/>
                <a:cs typeface="Trebuchet MS"/>
              </a:rPr>
              <a:t>l</a:t>
            </a:r>
            <a:r>
              <a:rPr sz="1500" spc="-52" baseline="-22222" dirty="0">
                <a:solidFill>
                  <a:srgbClr val="FFFFFF"/>
                </a:solidFill>
                <a:latin typeface="Trebuchet MS"/>
                <a:cs typeface="Trebuchet MS"/>
              </a:rPr>
              <a:t>i</a:t>
            </a:r>
            <a:r>
              <a:rPr sz="1500" spc="15" baseline="-22222" dirty="0">
                <a:solidFill>
                  <a:srgbClr val="FFFFFF"/>
                </a:solidFill>
                <a:latin typeface="Trebuchet MS"/>
                <a:cs typeface="Trebuchet MS"/>
              </a:rPr>
              <a:t>she</a:t>
            </a:r>
            <a:r>
              <a:rPr sz="1500" spc="-22" baseline="-22222" dirty="0">
                <a:solidFill>
                  <a:srgbClr val="FFFFFF"/>
                </a:solidFill>
                <a:latin typeface="Trebuchet MS"/>
                <a:cs typeface="Trebuchet MS"/>
              </a:rPr>
              <a:t>r</a:t>
            </a:r>
            <a:endParaRPr sz="1500" baseline="-22222">
              <a:latin typeface="Trebuchet MS"/>
              <a:cs typeface="Trebuchet MS"/>
            </a:endParaRPr>
          </a:p>
        </p:txBody>
      </p:sp>
      <p:grpSp>
        <p:nvGrpSpPr>
          <p:cNvPr id="75" name="object 75"/>
          <p:cNvGrpSpPr/>
          <p:nvPr/>
        </p:nvGrpSpPr>
        <p:grpSpPr>
          <a:xfrm>
            <a:off x="749031" y="2373894"/>
            <a:ext cx="12814300" cy="3561715"/>
            <a:chOff x="749031" y="2373894"/>
            <a:chExt cx="12814300" cy="3561715"/>
          </a:xfrm>
        </p:grpSpPr>
        <p:sp>
          <p:nvSpPr>
            <p:cNvPr id="76" name="object 76"/>
            <p:cNvSpPr/>
            <p:nvPr/>
          </p:nvSpPr>
          <p:spPr>
            <a:xfrm>
              <a:off x="5860031" y="4647114"/>
              <a:ext cx="1271905" cy="5715"/>
            </a:xfrm>
            <a:custGeom>
              <a:avLst/>
              <a:gdLst/>
              <a:ahLst/>
              <a:cxnLst/>
              <a:rect l="l" t="t" r="r" b="b"/>
              <a:pathLst>
                <a:path w="1271904" h="5714">
                  <a:moveTo>
                    <a:pt x="1271701" y="5105"/>
                  </a:moveTo>
                  <a:lnTo>
                    <a:pt x="0" y="0"/>
                  </a:lnTo>
                </a:path>
              </a:pathLst>
            </a:custGeom>
            <a:ln w="12953">
              <a:solidFill>
                <a:srgbClr val="8FA7C4"/>
              </a:solidFill>
            </a:ln>
          </p:spPr>
          <p:txBody>
            <a:bodyPr wrap="square" lIns="0" tIns="0" rIns="0" bIns="0" rtlCol="0"/>
            <a:lstStyle/>
            <a:p>
              <a:endParaRPr/>
            </a:p>
          </p:txBody>
        </p:sp>
        <p:sp>
          <p:nvSpPr>
            <p:cNvPr id="77" name="object 77"/>
            <p:cNvSpPr/>
            <p:nvPr/>
          </p:nvSpPr>
          <p:spPr>
            <a:xfrm>
              <a:off x="5860027" y="4602967"/>
              <a:ext cx="76835" cy="88900"/>
            </a:xfrm>
            <a:custGeom>
              <a:avLst/>
              <a:gdLst/>
              <a:ahLst/>
              <a:cxnLst/>
              <a:rect l="l" t="t" r="r" b="b"/>
              <a:pathLst>
                <a:path w="76835" h="88900">
                  <a:moveTo>
                    <a:pt x="76022" y="88900"/>
                  </a:moveTo>
                  <a:lnTo>
                    <a:pt x="0" y="44145"/>
                  </a:lnTo>
                  <a:lnTo>
                    <a:pt x="76377" y="0"/>
                  </a:lnTo>
                </a:path>
              </a:pathLst>
            </a:custGeom>
            <a:ln w="12954">
              <a:solidFill>
                <a:srgbClr val="8FA7C4"/>
              </a:solidFill>
            </a:ln>
          </p:spPr>
          <p:txBody>
            <a:bodyPr wrap="square" lIns="0" tIns="0" rIns="0" bIns="0" rtlCol="0"/>
            <a:lstStyle/>
            <a:p>
              <a:endParaRPr/>
            </a:p>
          </p:txBody>
        </p:sp>
        <p:sp>
          <p:nvSpPr>
            <p:cNvPr id="78" name="object 78"/>
            <p:cNvSpPr/>
            <p:nvPr/>
          </p:nvSpPr>
          <p:spPr>
            <a:xfrm>
              <a:off x="7055354" y="4607467"/>
              <a:ext cx="76835" cy="88900"/>
            </a:xfrm>
            <a:custGeom>
              <a:avLst/>
              <a:gdLst/>
              <a:ahLst/>
              <a:cxnLst/>
              <a:rect l="l" t="t" r="r" b="b"/>
              <a:pathLst>
                <a:path w="76834" h="88900">
                  <a:moveTo>
                    <a:pt x="355" y="0"/>
                  </a:moveTo>
                  <a:lnTo>
                    <a:pt x="76377" y="44754"/>
                  </a:lnTo>
                  <a:lnTo>
                    <a:pt x="0" y="88900"/>
                  </a:lnTo>
                </a:path>
              </a:pathLst>
            </a:custGeom>
            <a:ln w="12954">
              <a:solidFill>
                <a:srgbClr val="8FA7C4"/>
              </a:solidFill>
            </a:ln>
          </p:spPr>
          <p:txBody>
            <a:bodyPr wrap="square" lIns="0" tIns="0" rIns="0" bIns="0" rtlCol="0"/>
            <a:lstStyle/>
            <a:p>
              <a:endParaRPr/>
            </a:p>
          </p:txBody>
        </p:sp>
        <p:sp>
          <p:nvSpPr>
            <p:cNvPr id="79" name="object 79"/>
            <p:cNvSpPr/>
            <p:nvPr/>
          </p:nvSpPr>
          <p:spPr>
            <a:xfrm>
              <a:off x="749020" y="2373896"/>
              <a:ext cx="581025" cy="567055"/>
            </a:xfrm>
            <a:custGeom>
              <a:avLst/>
              <a:gdLst/>
              <a:ahLst/>
              <a:cxnLst/>
              <a:rect l="l" t="t" r="r" b="b"/>
              <a:pathLst>
                <a:path w="581025" h="567055">
                  <a:moveTo>
                    <a:pt x="534276" y="478904"/>
                  </a:moveTo>
                  <a:lnTo>
                    <a:pt x="528751" y="473392"/>
                  </a:lnTo>
                  <a:lnTo>
                    <a:pt x="521931" y="473392"/>
                  </a:lnTo>
                  <a:lnTo>
                    <a:pt x="376212" y="473392"/>
                  </a:lnTo>
                  <a:lnTo>
                    <a:pt x="370674" y="478904"/>
                  </a:lnTo>
                  <a:lnTo>
                    <a:pt x="370674" y="515683"/>
                  </a:lnTo>
                  <a:lnTo>
                    <a:pt x="376212" y="521208"/>
                  </a:lnTo>
                  <a:lnTo>
                    <a:pt x="528751" y="521208"/>
                  </a:lnTo>
                  <a:lnTo>
                    <a:pt x="534276" y="515683"/>
                  </a:lnTo>
                  <a:lnTo>
                    <a:pt x="534276" y="478904"/>
                  </a:lnTo>
                  <a:close/>
                </a:path>
                <a:path w="581025" h="567055">
                  <a:moveTo>
                    <a:pt x="534276" y="51371"/>
                  </a:moveTo>
                  <a:lnTo>
                    <a:pt x="528751" y="45847"/>
                  </a:lnTo>
                  <a:lnTo>
                    <a:pt x="509587" y="45847"/>
                  </a:lnTo>
                  <a:lnTo>
                    <a:pt x="509587" y="70497"/>
                  </a:lnTo>
                  <a:lnTo>
                    <a:pt x="509587" y="334733"/>
                  </a:lnTo>
                  <a:lnTo>
                    <a:pt x="71247" y="334733"/>
                  </a:lnTo>
                  <a:lnTo>
                    <a:pt x="71247" y="70497"/>
                  </a:lnTo>
                  <a:lnTo>
                    <a:pt x="509587" y="70497"/>
                  </a:lnTo>
                  <a:lnTo>
                    <a:pt x="509587" y="45847"/>
                  </a:lnTo>
                  <a:lnTo>
                    <a:pt x="52082" y="45847"/>
                  </a:lnTo>
                  <a:lnTo>
                    <a:pt x="46558" y="51371"/>
                  </a:lnTo>
                  <a:lnTo>
                    <a:pt x="46558" y="353860"/>
                  </a:lnTo>
                  <a:lnTo>
                    <a:pt x="52082" y="359384"/>
                  </a:lnTo>
                  <a:lnTo>
                    <a:pt x="528751" y="359384"/>
                  </a:lnTo>
                  <a:lnTo>
                    <a:pt x="534276" y="353860"/>
                  </a:lnTo>
                  <a:lnTo>
                    <a:pt x="534276" y="334733"/>
                  </a:lnTo>
                  <a:lnTo>
                    <a:pt x="534276" y="70497"/>
                  </a:lnTo>
                  <a:lnTo>
                    <a:pt x="534276" y="51371"/>
                  </a:lnTo>
                  <a:close/>
                </a:path>
                <a:path w="581025" h="567055">
                  <a:moveTo>
                    <a:pt x="580339" y="36982"/>
                  </a:moveTo>
                  <a:lnTo>
                    <a:pt x="577837" y="24650"/>
                  </a:lnTo>
                  <a:lnTo>
                    <a:pt x="577418" y="22580"/>
                  </a:lnTo>
                  <a:lnTo>
                    <a:pt x="569480" y="10833"/>
                  </a:lnTo>
                  <a:lnTo>
                    <a:pt x="557707" y="2908"/>
                  </a:lnTo>
                  <a:lnTo>
                    <a:pt x="556133" y="2590"/>
                  </a:lnTo>
                  <a:lnTo>
                    <a:pt x="556133" y="30175"/>
                  </a:lnTo>
                  <a:lnTo>
                    <a:pt x="556133" y="375183"/>
                  </a:lnTo>
                  <a:lnTo>
                    <a:pt x="550595" y="380707"/>
                  </a:lnTo>
                  <a:lnTo>
                    <a:pt x="30721" y="380707"/>
                  </a:lnTo>
                  <a:lnTo>
                    <a:pt x="25196" y="375183"/>
                  </a:lnTo>
                  <a:lnTo>
                    <a:pt x="25196" y="30175"/>
                  </a:lnTo>
                  <a:lnTo>
                    <a:pt x="30721" y="24650"/>
                  </a:lnTo>
                  <a:lnTo>
                    <a:pt x="550595" y="24650"/>
                  </a:lnTo>
                  <a:lnTo>
                    <a:pt x="556133" y="30175"/>
                  </a:lnTo>
                  <a:lnTo>
                    <a:pt x="556133" y="2590"/>
                  </a:lnTo>
                  <a:lnTo>
                    <a:pt x="543293" y="0"/>
                  </a:lnTo>
                  <a:lnTo>
                    <a:pt x="37045" y="0"/>
                  </a:lnTo>
                  <a:lnTo>
                    <a:pt x="22631" y="2908"/>
                  </a:lnTo>
                  <a:lnTo>
                    <a:pt x="10858" y="10833"/>
                  </a:lnTo>
                  <a:lnTo>
                    <a:pt x="2921" y="22580"/>
                  </a:lnTo>
                  <a:lnTo>
                    <a:pt x="0" y="36982"/>
                  </a:lnTo>
                  <a:lnTo>
                    <a:pt x="0" y="368630"/>
                  </a:lnTo>
                  <a:lnTo>
                    <a:pt x="2921" y="383019"/>
                  </a:lnTo>
                  <a:lnTo>
                    <a:pt x="10858" y="394779"/>
                  </a:lnTo>
                  <a:lnTo>
                    <a:pt x="22631" y="402704"/>
                  </a:lnTo>
                  <a:lnTo>
                    <a:pt x="37045" y="405599"/>
                  </a:lnTo>
                  <a:lnTo>
                    <a:pt x="543534" y="405599"/>
                  </a:lnTo>
                  <a:lnTo>
                    <a:pt x="557936" y="402602"/>
                  </a:lnTo>
                  <a:lnTo>
                    <a:pt x="569658" y="394601"/>
                  </a:lnTo>
                  <a:lnTo>
                    <a:pt x="577519" y="382790"/>
                  </a:lnTo>
                  <a:lnTo>
                    <a:pt x="577926" y="380707"/>
                  </a:lnTo>
                  <a:lnTo>
                    <a:pt x="580288" y="368630"/>
                  </a:lnTo>
                  <a:lnTo>
                    <a:pt x="580339" y="36982"/>
                  </a:lnTo>
                  <a:close/>
                </a:path>
                <a:path w="581025" h="567055">
                  <a:moveTo>
                    <a:pt x="580834" y="470547"/>
                  </a:moveTo>
                  <a:lnTo>
                    <a:pt x="577380" y="453682"/>
                  </a:lnTo>
                  <a:lnTo>
                    <a:pt x="576122" y="451815"/>
                  </a:lnTo>
                  <a:lnTo>
                    <a:pt x="568058" y="439915"/>
                  </a:lnTo>
                  <a:lnTo>
                    <a:pt x="556133" y="431876"/>
                  </a:lnTo>
                  <a:lnTo>
                    <a:pt x="556133" y="470547"/>
                  </a:lnTo>
                  <a:lnTo>
                    <a:pt x="556056" y="523913"/>
                  </a:lnTo>
                  <a:lnTo>
                    <a:pt x="554659" y="530834"/>
                  </a:lnTo>
                  <a:lnTo>
                    <a:pt x="550633" y="536790"/>
                  </a:lnTo>
                  <a:lnTo>
                    <a:pt x="544664" y="540804"/>
                  </a:lnTo>
                  <a:lnTo>
                    <a:pt x="537362" y="542277"/>
                  </a:lnTo>
                  <a:lnTo>
                    <a:pt x="43472" y="542277"/>
                  </a:lnTo>
                  <a:lnTo>
                    <a:pt x="36334" y="540778"/>
                  </a:lnTo>
                  <a:lnTo>
                    <a:pt x="30480" y="536841"/>
                  </a:lnTo>
                  <a:lnTo>
                    <a:pt x="26504" y="531037"/>
                  </a:lnTo>
                  <a:lnTo>
                    <a:pt x="24942" y="523913"/>
                  </a:lnTo>
                  <a:lnTo>
                    <a:pt x="24942" y="470547"/>
                  </a:lnTo>
                  <a:lnTo>
                    <a:pt x="26403" y="463321"/>
                  </a:lnTo>
                  <a:lnTo>
                    <a:pt x="30353" y="457390"/>
                  </a:lnTo>
                  <a:lnTo>
                    <a:pt x="36245" y="453364"/>
                  </a:lnTo>
                  <a:lnTo>
                    <a:pt x="43472" y="451815"/>
                  </a:lnTo>
                  <a:lnTo>
                    <a:pt x="537362" y="451815"/>
                  </a:lnTo>
                  <a:lnTo>
                    <a:pt x="544664" y="453288"/>
                  </a:lnTo>
                  <a:lnTo>
                    <a:pt x="550633" y="457314"/>
                  </a:lnTo>
                  <a:lnTo>
                    <a:pt x="554659" y="463270"/>
                  </a:lnTo>
                  <a:lnTo>
                    <a:pt x="556133" y="470547"/>
                  </a:lnTo>
                  <a:lnTo>
                    <a:pt x="556133" y="431876"/>
                  </a:lnTo>
                  <a:lnTo>
                    <a:pt x="554266" y="430606"/>
                  </a:lnTo>
                  <a:lnTo>
                    <a:pt x="537362" y="427177"/>
                  </a:lnTo>
                  <a:lnTo>
                    <a:pt x="43472" y="427177"/>
                  </a:lnTo>
                  <a:lnTo>
                    <a:pt x="26644" y="430682"/>
                  </a:lnTo>
                  <a:lnTo>
                    <a:pt x="12928" y="440004"/>
                  </a:lnTo>
                  <a:lnTo>
                    <a:pt x="3670" y="453745"/>
                  </a:lnTo>
                  <a:lnTo>
                    <a:pt x="254" y="470547"/>
                  </a:lnTo>
                  <a:lnTo>
                    <a:pt x="254" y="523913"/>
                  </a:lnTo>
                  <a:lnTo>
                    <a:pt x="3784" y="540600"/>
                  </a:lnTo>
                  <a:lnTo>
                    <a:pt x="13068" y="554228"/>
                  </a:lnTo>
                  <a:lnTo>
                    <a:pt x="26746" y="563460"/>
                  </a:lnTo>
                  <a:lnTo>
                    <a:pt x="43472" y="566928"/>
                  </a:lnTo>
                  <a:lnTo>
                    <a:pt x="537362" y="566928"/>
                  </a:lnTo>
                  <a:lnTo>
                    <a:pt x="576173" y="542277"/>
                  </a:lnTo>
                  <a:lnTo>
                    <a:pt x="580834" y="523913"/>
                  </a:lnTo>
                  <a:lnTo>
                    <a:pt x="580834" y="470547"/>
                  </a:lnTo>
                  <a:close/>
                </a:path>
              </a:pathLst>
            </a:custGeom>
            <a:solidFill>
              <a:srgbClr val="002C43"/>
            </a:solidFill>
          </p:spPr>
          <p:txBody>
            <a:bodyPr wrap="square" lIns="0" tIns="0" rIns="0" bIns="0" rtlCol="0"/>
            <a:lstStyle/>
            <a:p>
              <a:endParaRPr/>
            </a:p>
          </p:txBody>
        </p:sp>
        <p:sp>
          <p:nvSpPr>
            <p:cNvPr id="80" name="object 80"/>
            <p:cNvSpPr/>
            <p:nvPr/>
          </p:nvSpPr>
          <p:spPr>
            <a:xfrm>
              <a:off x="13144425" y="5425560"/>
              <a:ext cx="314325" cy="394970"/>
            </a:xfrm>
            <a:custGeom>
              <a:avLst/>
              <a:gdLst/>
              <a:ahLst/>
              <a:cxnLst/>
              <a:rect l="l" t="t" r="r" b="b"/>
              <a:pathLst>
                <a:path w="314325" h="394970">
                  <a:moveTo>
                    <a:pt x="203263" y="394421"/>
                  </a:moveTo>
                  <a:lnTo>
                    <a:pt x="198880" y="391685"/>
                  </a:lnTo>
                  <a:lnTo>
                    <a:pt x="196818" y="387359"/>
                  </a:lnTo>
                  <a:lnTo>
                    <a:pt x="65441" y="105621"/>
                  </a:lnTo>
                  <a:lnTo>
                    <a:pt x="5531" y="105621"/>
                  </a:lnTo>
                  <a:lnTo>
                    <a:pt x="0" y="100099"/>
                  </a:lnTo>
                  <a:lnTo>
                    <a:pt x="0" y="5521"/>
                  </a:lnTo>
                  <a:lnTo>
                    <a:pt x="5531" y="0"/>
                  </a:lnTo>
                  <a:lnTo>
                    <a:pt x="129524" y="0"/>
                  </a:lnTo>
                  <a:lnTo>
                    <a:pt x="134253" y="86"/>
                  </a:lnTo>
                  <a:lnTo>
                    <a:pt x="138525" y="2859"/>
                  </a:lnTo>
                  <a:lnTo>
                    <a:pt x="148666" y="24649"/>
                  </a:lnTo>
                  <a:lnTo>
                    <a:pt x="24818" y="24649"/>
                  </a:lnTo>
                  <a:lnTo>
                    <a:pt x="24818" y="80972"/>
                  </a:lnTo>
                  <a:lnTo>
                    <a:pt x="78190" y="80972"/>
                  </a:lnTo>
                  <a:lnTo>
                    <a:pt x="82554" y="83757"/>
                  </a:lnTo>
                  <a:lnTo>
                    <a:pt x="215339" y="369735"/>
                  </a:lnTo>
                  <a:lnTo>
                    <a:pt x="314118" y="369735"/>
                  </a:lnTo>
                  <a:lnTo>
                    <a:pt x="314118" y="388863"/>
                  </a:lnTo>
                  <a:lnTo>
                    <a:pt x="308587" y="394384"/>
                  </a:lnTo>
                  <a:lnTo>
                    <a:pt x="208054" y="394384"/>
                  </a:lnTo>
                  <a:lnTo>
                    <a:pt x="203263" y="394421"/>
                  </a:lnTo>
                  <a:close/>
                </a:path>
                <a:path w="314325" h="394970">
                  <a:moveTo>
                    <a:pt x="314118" y="369735"/>
                  </a:moveTo>
                  <a:lnTo>
                    <a:pt x="289424" y="369735"/>
                  </a:lnTo>
                  <a:lnTo>
                    <a:pt x="289424" y="313535"/>
                  </a:lnTo>
                  <a:lnTo>
                    <a:pt x="259141" y="313535"/>
                  </a:lnTo>
                  <a:lnTo>
                    <a:pt x="254777" y="310750"/>
                  </a:lnTo>
                  <a:lnTo>
                    <a:pt x="121745" y="24649"/>
                  </a:lnTo>
                  <a:lnTo>
                    <a:pt x="148666" y="24649"/>
                  </a:lnTo>
                  <a:lnTo>
                    <a:pt x="271643" y="288886"/>
                  </a:lnTo>
                  <a:lnTo>
                    <a:pt x="308587" y="288886"/>
                  </a:lnTo>
                  <a:lnTo>
                    <a:pt x="314118" y="294408"/>
                  </a:lnTo>
                  <a:lnTo>
                    <a:pt x="314118" y="313535"/>
                  </a:lnTo>
                  <a:lnTo>
                    <a:pt x="289424" y="313535"/>
                  </a:lnTo>
                  <a:lnTo>
                    <a:pt x="314118" y="313548"/>
                  </a:lnTo>
                  <a:lnTo>
                    <a:pt x="314118" y="369735"/>
                  </a:lnTo>
                  <a:close/>
                </a:path>
              </a:pathLst>
            </a:custGeom>
            <a:solidFill>
              <a:srgbClr val="FF9900"/>
            </a:solidFill>
          </p:spPr>
          <p:txBody>
            <a:bodyPr wrap="square" lIns="0" tIns="0" rIns="0" bIns="0" rtlCol="0"/>
            <a:lstStyle/>
            <a:p>
              <a:endParaRPr/>
            </a:p>
          </p:txBody>
        </p:sp>
        <p:pic>
          <p:nvPicPr>
            <p:cNvPr id="81" name="object 81"/>
            <p:cNvPicPr/>
            <p:nvPr/>
          </p:nvPicPr>
          <p:blipFill>
            <a:blip r:embed="rId11" cstate="print"/>
            <a:stretch>
              <a:fillRect/>
            </a:stretch>
          </p:blipFill>
          <p:spPr>
            <a:xfrm>
              <a:off x="13078869" y="5576153"/>
              <a:ext cx="180124" cy="243791"/>
            </a:xfrm>
            <a:prstGeom prst="rect">
              <a:avLst/>
            </a:prstGeom>
          </p:spPr>
        </p:pic>
        <p:sp>
          <p:nvSpPr>
            <p:cNvPr id="82" name="object 82"/>
            <p:cNvSpPr/>
            <p:nvPr/>
          </p:nvSpPr>
          <p:spPr>
            <a:xfrm>
              <a:off x="12982421" y="5356296"/>
              <a:ext cx="580390" cy="579755"/>
            </a:xfrm>
            <a:custGeom>
              <a:avLst/>
              <a:gdLst/>
              <a:ahLst/>
              <a:cxnLst/>
              <a:rect l="l" t="t" r="r" b="b"/>
              <a:pathLst>
                <a:path w="580390" h="579754">
                  <a:moveTo>
                    <a:pt x="290164" y="579252"/>
                  </a:moveTo>
                  <a:lnTo>
                    <a:pt x="243097" y="575461"/>
                  </a:lnTo>
                  <a:lnTo>
                    <a:pt x="198448" y="564487"/>
                  </a:lnTo>
                  <a:lnTo>
                    <a:pt x="156815" y="546925"/>
                  </a:lnTo>
                  <a:lnTo>
                    <a:pt x="118795" y="523372"/>
                  </a:lnTo>
                  <a:lnTo>
                    <a:pt x="84985" y="494424"/>
                  </a:lnTo>
                  <a:lnTo>
                    <a:pt x="55943" y="460611"/>
                  </a:lnTo>
                  <a:lnTo>
                    <a:pt x="32364" y="422675"/>
                  </a:lnTo>
                  <a:lnTo>
                    <a:pt x="14783" y="381135"/>
                  </a:lnTo>
                  <a:lnTo>
                    <a:pt x="3796" y="336587"/>
                  </a:lnTo>
                  <a:lnTo>
                    <a:pt x="0" y="289626"/>
                  </a:lnTo>
                  <a:lnTo>
                    <a:pt x="3797" y="242646"/>
                  </a:lnTo>
                  <a:lnTo>
                    <a:pt x="14792" y="198080"/>
                  </a:lnTo>
                  <a:lnTo>
                    <a:pt x="32386" y="156524"/>
                  </a:lnTo>
                  <a:lnTo>
                    <a:pt x="55983" y="118575"/>
                  </a:lnTo>
                  <a:lnTo>
                    <a:pt x="84985" y="84828"/>
                  </a:lnTo>
                  <a:lnTo>
                    <a:pt x="118795" y="55879"/>
                  </a:lnTo>
                  <a:lnTo>
                    <a:pt x="156815" y="32326"/>
                  </a:lnTo>
                  <a:lnTo>
                    <a:pt x="198448" y="14764"/>
                  </a:lnTo>
                  <a:lnTo>
                    <a:pt x="243097" y="3790"/>
                  </a:lnTo>
                  <a:lnTo>
                    <a:pt x="290164" y="0"/>
                  </a:lnTo>
                  <a:lnTo>
                    <a:pt x="337232" y="3790"/>
                  </a:lnTo>
                  <a:lnTo>
                    <a:pt x="381880" y="14764"/>
                  </a:lnTo>
                  <a:lnTo>
                    <a:pt x="405312" y="24649"/>
                  </a:lnTo>
                  <a:lnTo>
                    <a:pt x="290164" y="24649"/>
                  </a:lnTo>
                  <a:lnTo>
                    <a:pt x="242446" y="28918"/>
                  </a:lnTo>
                  <a:lnTo>
                    <a:pt x="197534" y="41226"/>
                  </a:lnTo>
                  <a:lnTo>
                    <a:pt x="156177" y="60826"/>
                  </a:lnTo>
                  <a:lnTo>
                    <a:pt x="119126" y="86968"/>
                  </a:lnTo>
                  <a:lnTo>
                    <a:pt x="87130" y="118905"/>
                  </a:lnTo>
                  <a:lnTo>
                    <a:pt x="60939" y="155887"/>
                  </a:lnTo>
                  <a:lnTo>
                    <a:pt x="41287" y="197226"/>
                  </a:lnTo>
                  <a:lnTo>
                    <a:pt x="28972" y="241996"/>
                  </a:lnTo>
                  <a:lnTo>
                    <a:pt x="24694" y="289626"/>
                  </a:lnTo>
                  <a:lnTo>
                    <a:pt x="28972" y="337255"/>
                  </a:lnTo>
                  <a:lnTo>
                    <a:pt x="41303" y="382084"/>
                  </a:lnTo>
                  <a:lnTo>
                    <a:pt x="60939" y="423364"/>
                  </a:lnTo>
                  <a:lnTo>
                    <a:pt x="87130" y="460347"/>
                  </a:lnTo>
                  <a:lnTo>
                    <a:pt x="119126" y="492283"/>
                  </a:lnTo>
                  <a:lnTo>
                    <a:pt x="156177" y="518425"/>
                  </a:lnTo>
                  <a:lnTo>
                    <a:pt x="197534" y="538025"/>
                  </a:lnTo>
                  <a:lnTo>
                    <a:pt x="242446" y="550334"/>
                  </a:lnTo>
                  <a:lnTo>
                    <a:pt x="290164" y="554603"/>
                  </a:lnTo>
                  <a:lnTo>
                    <a:pt x="405111" y="554603"/>
                  </a:lnTo>
                  <a:lnTo>
                    <a:pt x="381844" y="564429"/>
                  </a:lnTo>
                  <a:lnTo>
                    <a:pt x="337213" y="575427"/>
                  </a:lnTo>
                  <a:lnTo>
                    <a:pt x="290164" y="579252"/>
                  </a:lnTo>
                  <a:close/>
                </a:path>
                <a:path w="580390" h="579754">
                  <a:moveTo>
                    <a:pt x="405111" y="554603"/>
                  </a:moveTo>
                  <a:lnTo>
                    <a:pt x="290164" y="554603"/>
                  </a:lnTo>
                  <a:lnTo>
                    <a:pt x="337883" y="550334"/>
                  </a:lnTo>
                  <a:lnTo>
                    <a:pt x="382795" y="538025"/>
                  </a:lnTo>
                  <a:lnTo>
                    <a:pt x="424151" y="518425"/>
                  </a:lnTo>
                  <a:lnTo>
                    <a:pt x="461203" y="492283"/>
                  </a:lnTo>
                  <a:lnTo>
                    <a:pt x="493199" y="460347"/>
                  </a:lnTo>
                  <a:lnTo>
                    <a:pt x="519390" y="423364"/>
                  </a:lnTo>
                  <a:lnTo>
                    <a:pt x="539026" y="382084"/>
                  </a:lnTo>
                  <a:lnTo>
                    <a:pt x="551357" y="337255"/>
                  </a:lnTo>
                  <a:lnTo>
                    <a:pt x="555634" y="289626"/>
                  </a:lnTo>
                  <a:lnTo>
                    <a:pt x="551294" y="241996"/>
                  </a:lnTo>
                  <a:lnTo>
                    <a:pt x="538908" y="197167"/>
                  </a:lnTo>
                  <a:lnTo>
                    <a:pt x="519283" y="155972"/>
                  </a:lnTo>
                  <a:lnTo>
                    <a:pt x="493089" y="119009"/>
                  </a:lnTo>
                  <a:lnTo>
                    <a:pt x="461102" y="87083"/>
                  </a:lnTo>
                  <a:lnTo>
                    <a:pt x="424069" y="60938"/>
                  </a:lnTo>
                  <a:lnTo>
                    <a:pt x="382737" y="41321"/>
                  </a:lnTo>
                  <a:lnTo>
                    <a:pt x="337853" y="28976"/>
                  </a:lnTo>
                  <a:lnTo>
                    <a:pt x="290164" y="24649"/>
                  </a:lnTo>
                  <a:lnTo>
                    <a:pt x="405312" y="24649"/>
                  </a:lnTo>
                  <a:lnTo>
                    <a:pt x="461534" y="55879"/>
                  </a:lnTo>
                  <a:lnTo>
                    <a:pt x="495343" y="84828"/>
                  </a:lnTo>
                  <a:lnTo>
                    <a:pt x="524345" y="118575"/>
                  </a:lnTo>
                  <a:lnTo>
                    <a:pt x="547942" y="156524"/>
                  </a:lnTo>
                  <a:lnTo>
                    <a:pt x="565537" y="198080"/>
                  </a:lnTo>
                  <a:lnTo>
                    <a:pt x="576532" y="242646"/>
                  </a:lnTo>
                  <a:lnTo>
                    <a:pt x="580329" y="289626"/>
                  </a:lnTo>
                  <a:lnTo>
                    <a:pt x="576492" y="336606"/>
                  </a:lnTo>
                  <a:lnTo>
                    <a:pt x="565463" y="381171"/>
                  </a:lnTo>
                  <a:lnTo>
                    <a:pt x="547838" y="422727"/>
                  </a:lnTo>
                  <a:lnTo>
                    <a:pt x="524269" y="460611"/>
                  </a:lnTo>
                  <a:lnTo>
                    <a:pt x="495269" y="494350"/>
                  </a:lnTo>
                  <a:lnTo>
                    <a:pt x="461468" y="523296"/>
                  </a:lnTo>
                  <a:lnTo>
                    <a:pt x="423461" y="546854"/>
                  </a:lnTo>
                  <a:lnTo>
                    <a:pt x="405111" y="554603"/>
                  </a:lnTo>
                  <a:close/>
                </a:path>
              </a:pathLst>
            </a:custGeom>
            <a:solidFill>
              <a:srgbClr val="FF9900"/>
            </a:solidFill>
          </p:spPr>
          <p:txBody>
            <a:bodyPr wrap="square" lIns="0" tIns="0" rIns="0" bIns="0" rtlCol="0"/>
            <a:lstStyle/>
            <a:p>
              <a:endParaRPr/>
            </a:p>
          </p:txBody>
        </p:sp>
      </p:grpSp>
      <p:grpSp>
        <p:nvGrpSpPr>
          <p:cNvPr id="83" name="object 83"/>
          <p:cNvGrpSpPr/>
          <p:nvPr/>
        </p:nvGrpSpPr>
        <p:grpSpPr>
          <a:xfrm>
            <a:off x="1491801" y="2623126"/>
            <a:ext cx="11787505" cy="2428875"/>
            <a:chOff x="1491801" y="2623126"/>
            <a:chExt cx="11787505" cy="2428875"/>
          </a:xfrm>
        </p:grpSpPr>
        <p:sp>
          <p:nvSpPr>
            <p:cNvPr id="84" name="object 84"/>
            <p:cNvSpPr/>
            <p:nvPr/>
          </p:nvSpPr>
          <p:spPr>
            <a:xfrm>
              <a:off x="5847207" y="2677286"/>
              <a:ext cx="974725" cy="919480"/>
            </a:xfrm>
            <a:custGeom>
              <a:avLst/>
              <a:gdLst/>
              <a:ahLst/>
              <a:cxnLst/>
              <a:rect l="l" t="t" r="r" b="b"/>
              <a:pathLst>
                <a:path w="974725" h="919479">
                  <a:moveTo>
                    <a:pt x="974598" y="918972"/>
                  </a:moveTo>
                  <a:lnTo>
                    <a:pt x="973531" y="0"/>
                  </a:lnTo>
                  <a:lnTo>
                    <a:pt x="922646" y="428"/>
                  </a:lnTo>
                  <a:lnTo>
                    <a:pt x="871760" y="857"/>
                  </a:lnTo>
                  <a:lnTo>
                    <a:pt x="820875" y="1287"/>
                  </a:lnTo>
                  <a:lnTo>
                    <a:pt x="769989" y="1716"/>
                  </a:lnTo>
                  <a:lnTo>
                    <a:pt x="719103" y="2146"/>
                  </a:lnTo>
                  <a:lnTo>
                    <a:pt x="668217" y="2575"/>
                  </a:lnTo>
                  <a:lnTo>
                    <a:pt x="617331" y="3005"/>
                  </a:lnTo>
                  <a:lnTo>
                    <a:pt x="566445" y="3435"/>
                  </a:lnTo>
                  <a:lnTo>
                    <a:pt x="515559" y="3865"/>
                  </a:lnTo>
                  <a:lnTo>
                    <a:pt x="464673" y="4294"/>
                  </a:lnTo>
                  <a:lnTo>
                    <a:pt x="413787" y="4724"/>
                  </a:lnTo>
                  <a:lnTo>
                    <a:pt x="362901" y="5154"/>
                  </a:lnTo>
                  <a:lnTo>
                    <a:pt x="312015" y="5583"/>
                  </a:lnTo>
                  <a:lnTo>
                    <a:pt x="261130" y="6012"/>
                  </a:lnTo>
                  <a:lnTo>
                    <a:pt x="210244" y="6441"/>
                  </a:lnTo>
                  <a:lnTo>
                    <a:pt x="159359" y="6870"/>
                  </a:lnTo>
                  <a:lnTo>
                    <a:pt x="127482" y="6870"/>
                  </a:lnTo>
                  <a:lnTo>
                    <a:pt x="0" y="6870"/>
                  </a:lnTo>
                </a:path>
              </a:pathLst>
            </a:custGeom>
            <a:ln w="12954">
              <a:solidFill>
                <a:srgbClr val="8FA7C4"/>
              </a:solidFill>
            </a:ln>
          </p:spPr>
          <p:txBody>
            <a:bodyPr wrap="square" lIns="0" tIns="0" rIns="0" bIns="0" rtlCol="0"/>
            <a:lstStyle/>
            <a:p>
              <a:endParaRPr/>
            </a:p>
          </p:txBody>
        </p:sp>
        <p:sp>
          <p:nvSpPr>
            <p:cNvPr id="85" name="object 85"/>
            <p:cNvSpPr/>
            <p:nvPr/>
          </p:nvSpPr>
          <p:spPr>
            <a:xfrm>
              <a:off x="5844918" y="2669669"/>
              <a:ext cx="1692910" cy="1648460"/>
            </a:xfrm>
            <a:custGeom>
              <a:avLst/>
              <a:gdLst/>
              <a:ahLst/>
              <a:cxnLst/>
              <a:rect l="l" t="t" r="r" b="b"/>
              <a:pathLst>
                <a:path w="1692909" h="1648460">
                  <a:moveTo>
                    <a:pt x="1692389" y="1648333"/>
                  </a:moveTo>
                  <a:lnTo>
                    <a:pt x="1690547" y="0"/>
                  </a:lnTo>
                  <a:lnTo>
                    <a:pt x="1640054" y="443"/>
                  </a:lnTo>
                  <a:lnTo>
                    <a:pt x="1589561" y="887"/>
                  </a:lnTo>
                  <a:lnTo>
                    <a:pt x="1539067" y="1330"/>
                  </a:lnTo>
                  <a:lnTo>
                    <a:pt x="1488574" y="1774"/>
                  </a:lnTo>
                  <a:lnTo>
                    <a:pt x="1438080" y="2217"/>
                  </a:lnTo>
                  <a:lnTo>
                    <a:pt x="1387587" y="2661"/>
                  </a:lnTo>
                  <a:lnTo>
                    <a:pt x="1337094" y="3105"/>
                  </a:lnTo>
                  <a:lnTo>
                    <a:pt x="1286600" y="3548"/>
                  </a:lnTo>
                  <a:lnTo>
                    <a:pt x="1236107" y="3992"/>
                  </a:lnTo>
                  <a:lnTo>
                    <a:pt x="1185613" y="4435"/>
                  </a:lnTo>
                  <a:lnTo>
                    <a:pt x="1135120" y="4879"/>
                  </a:lnTo>
                  <a:lnTo>
                    <a:pt x="1084627" y="5323"/>
                  </a:lnTo>
                  <a:lnTo>
                    <a:pt x="1034133" y="5766"/>
                  </a:lnTo>
                  <a:lnTo>
                    <a:pt x="983640" y="6210"/>
                  </a:lnTo>
                  <a:lnTo>
                    <a:pt x="933147" y="6653"/>
                  </a:lnTo>
                  <a:lnTo>
                    <a:pt x="882653" y="7097"/>
                  </a:lnTo>
                  <a:lnTo>
                    <a:pt x="832160" y="7541"/>
                  </a:lnTo>
                  <a:lnTo>
                    <a:pt x="327226" y="11977"/>
                  </a:lnTo>
                  <a:lnTo>
                    <a:pt x="276733" y="12420"/>
                  </a:lnTo>
                  <a:lnTo>
                    <a:pt x="221386" y="12420"/>
                  </a:lnTo>
                  <a:lnTo>
                    <a:pt x="0" y="12420"/>
                  </a:lnTo>
                </a:path>
              </a:pathLst>
            </a:custGeom>
            <a:ln w="12954">
              <a:solidFill>
                <a:srgbClr val="8FA7C4"/>
              </a:solidFill>
            </a:ln>
          </p:spPr>
          <p:txBody>
            <a:bodyPr wrap="square" lIns="0" tIns="0" rIns="0" bIns="0" rtlCol="0"/>
            <a:lstStyle/>
            <a:p>
              <a:endParaRPr/>
            </a:p>
          </p:txBody>
        </p:sp>
        <p:sp>
          <p:nvSpPr>
            <p:cNvPr id="86" name="object 86"/>
            <p:cNvSpPr/>
            <p:nvPr/>
          </p:nvSpPr>
          <p:spPr>
            <a:xfrm>
              <a:off x="7492768" y="4241750"/>
              <a:ext cx="88900" cy="76835"/>
            </a:xfrm>
            <a:custGeom>
              <a:avLst/>
              <a:gdLst/>
              <a:ahLst/>
              <a:cxnLst/>
              <a:rect l="l" t="t" r="r" b="b"/>
              <a:pathLst>
                <a:path w="88900" h="76835">
                  <a:moveTo>
                    <a:pt x="88900" y="0"/>
                  </a:moveTo>
                  <a:lnTo>
                    <a:pt x="44538" y="76250"/>
                  </a:lnTo>
                  <a:lnTo>
                    <a:pt x="0" y="101"/>
                  </a:lnTo>
                </a:path>
              </a:pathLst>
            </a:custGeom>
            <a:ln w="12954">
              <a:solidFill>
                <a:srgbClr val="8FA7C4"/>
              </a:solidFill>
            </a:ln>
          </p:spPr>
          <p:txBody>
            <a:bodyPr wrap="square" lIns="0" tIns="0" rIns="0" bIns="0" rtlCol="0"/>
            <a:lstStyle/>
            <a:p>
              <a:endParaRPr/>
            </a:p>
          </p:txBody>
        </p:sp>
        <p:sp>
          <p:nvSpPr>
            <p:cNvPr id="87" name="object 87"/>
            <p:cNvSpPr/>
            <p:nvPr/>
          </p:nvSpPr>
          <p:spPr>
            <a:xfrm>
              <a:off x="3699827" y="3596258"/>
              <a:ext cx="9572625" cy="1449070"/>
            </a:xfrm>
            <a:custGeom>
              <a:avLst/>
              <a:gdLst/>
              <a:ahLst/>
              <a:cxnLst/>
              <a:rect l="l" t="t" r="r" b="b"/>
              <a:pathLst>
                <a:path w="9572625" h="1449070">
                  <a:moveTo>
                    <a:pt x="9572307" y="1448562"/>
                  </a:moveTo>
                  <a:lnTo>
                    <a:pt x="9561804" y="0"/>
                  </a:lnTo>
                  <a:lnTo>
                    <a:pt x="9511140" y="68"/>
                  </a:lnTo>
                  <a:lnTo>
                    <a:pt x="9460476" y="136"/>
                  </a:lnTo>
                  <a:lnTo>
                    <a:pt x="9409813" y="205"/>
                  </a:lnTo>
                  <a:lnTo>
                    <a:pt x="9359149" y="273"/>
                  </a:lnTo>
                  <a:lnTo>
                    <a:pt x="9308485" y="342"/>
                  </a:lnTo>
                  <a:lnTo>
                    <a:pt x="9257821" y="410"/>
                  </a:lnTo>
                  <a:lnTo>
                    <a:pt x="9207157" y="479"/>
                  </a:lnTo>
                  <a:lnTo>
                    <a:pt x="9156494" y="547"/>
                  </a:lnTo>
                  <a:lnTo>
                    <a:pt x="9105830" y="616"/>
                  </a:lnTo>
                  <a:lnTo>
                    <a:pt x="9055166" y="684"/>
                  </a:lnTo>
                  <a:lnTo>
                    <a:pt x="9004502" y="753"/>
                  </a:lnTo>
                  <a:lnTo>
                    <a:pt x="8953838" y="822"/>
                  </a:lnTo>
                  <a:lnTo>
                    <a:pt x="8903174" y="890"/>
                  </a:lnTo>
                  <a:lnTo>
                    <a:pt x="8852511" y="959"/>
                  </a:lnTo>
                  <a:lnTo>
                    <a:pt x="8801847" y="1027"/>
                  </a:lnTo>
                  <a:lnTo>
                    <a:pt x="8751183" y="1096"/>
                  </a:lnTo>
                  <a:lnTo>
                    <a:pt x="8700519" y="1164"/>
                  </a:lnTo>
                  <a:lnTo>
                    <a:pt x="8649855" y="1233"/>
                  </a:lnTo>
                  <a:lnTo>
                    <a:pt x="8599192" y="1301"/>
                  </a:lnTo>
                  <a:lnTo>
                    <a:pt x="8548528" y="1370"/>
                  </a:lnTo>
                  <a:lnTo>
                    <a:pt x="8497864" y="1438"/>
                  </a:lnTo>
                  <a:lnTo>
                    <a:pt x="8447200" y="1507"/>
                  </a:lnTo>
                  <a:lnTo>
                    <a:pt x="8396537" y="1575"/>
                  </a:lnTo>
                  <a:lnTo>
                    <a:pt x="8345873" y="1644"/>
                  </a:lnTo>
                  <a:lnTo>
                    <a:pt x="8295209" y="1712"/>
                  </a:lnTo>
                  <a:lnTo>
                    <a:pt x="8244545" y="1781"/>
                  </a:lnTo>
                  <a:lnTo>
                    <a:pt x="8193881" y="1850"/>
                  </a:lnTo>
                  <a:lnTo>
                    <a:pt x="8143218" y="1918"/>
                  </a:lnTo>
                  <a:lnTo>
                    <a:pt x="8092554" y="1987"/>
                  </a:lnTo>
                  <a:lnTo>
                    <a:pt x="8041890" y="2055"/>
                  </a:lnTo>
                  <a:lnTo>
                    <a:pt x="7991226" y="2124"/>
                  </a:lnTo>
                  <a:lnTo>
                    <a:pt x="7940563" y="2192"/>
                  </a:lnTo>
                  <a:lnTo>
                    <a:pt x="7889899" y="2261"/>
                  </a:lnTo>
                  <a:lnTo>
                    <a:pt x="7839235" y="2329"/>
                  </a:lnTo>
                  <a:lnTo>
                    <a:pt x="7788571" y="2398"/>
                  </a:lnTo>
                  <a:lnTo>
                    <a:pt x="7737908" y="2467"/>
                  </a:lnTo>
                  <a:lnTo>
                    <a:pt x="7687244" y="2535"/>
                  </a:lnTo>
                  <a:lnTo>
                    <a:pt x="7636580" y="2604"/>
                  </a:lnTo>
                  <a:lnTo>
                    <a:pt x="7585916" y="2672"/>
                  </a:lnTo>
                  <a:lnTo>
                    <a:pt x="7535253" y="2741"/>
                  </a:lnTo>
                  <a:lnTo>
                    <a:pt x="7484589" y="2809"/>
                  </a:lnTo>
                  <a:lnTo>
                    <a:pt x="7433925" y="2878"/>
                  </a:lnTo>
                  <a:lnTo>
                    <a:pt x="7383261" y="2947"/>
                  </a:lnTo>
                  <a:lnTo>
                    <a:pt x="7332598" y="3015"/>
                  </a:lnTo>
                  <a:lnTo>
                    <a:pt x="7281934" y="3084"/>
                  </a:lnTo>
                  <a:lnTo>
                    <a:pt x="7231270" y="3152"/>
                  </a:lnTo>
                  <a:lnTo>
                    <a:pt x="7180606" y="3221"/>
                  </a:lnTo>
                  <a:lnTo>
                    <a:pt x="7129943" y="3290"/>
                  </a:lnTo>
                  <a:lnTo>
                    <a:pt x="7079279" y="3358"/>
                  </a:lnTo>
                  <a:lnTo>
                    <a:pt x="7028615" y="3427"/>
                  </a:lnTo>
                  <a:lnTo>
                    <a:pt x="6977952" y="3495"/>
                  </a:lnTo>
                  <a:lnTo>
                    <a:pt x="6927288" y="3564"/>
                  </a:lnTo>
                  <a:lnTo>
                    <a:pt x="6876624" y="3632"/>
                  </a:lnTo>
                  <a:lnTo>
                    <a:pt x="6825960" y="3701"/>
                  </a:lnTo>
                  <a:lnTo>
                    <a:pt x="6775297" y="3770"/>
                  </a:lnTo>
                  <a:lnTo>
                    <a:pt x="6724633" y="3838"/>
                  </a:lnTo>
                  <a:lnTo>
                    <a:pt x="6673969" y="3907"/>
                  </a:lnTo>
                  <a:lnTo>
                    <a:pt x="6623305" y="3975"/>
                  </a:lnTo>
                  <a:lnTo>
                    <a:pt x="6572642" y="4044"/>
                  </a:lnTo>
                  <a:lnTo>
                    <a:pt x="6521978" y="4113"/>
                  </a:lnTo>
                  <a:lnTo>
                    <a:pt x="6471314" y="4181"/>
                  </a:lnTo>
                  <a:lnTo>
                    <a:pt x="6420651" y="4250"/>
                  </a:lnTo>
                  <a:lnTo>
                    <a:pt x="6369987" y="4318"/>
                  </a:lnTo>
                  <a:lnTo>
                    <a:pt x="6319323" y="4387"/>
                  </a:lnTo>
                  <a:lnTo>
                    <a:pt x="6268659" y="4456"/>
                  </a:lnTo>
                  <a:lnTo>
                    <a:pt x="6217996" y="4524"/>
                  </a:lnTo>
                  <a:lnTo>
                    <a:pt x="6167332" y="4593"/>
                  </a:lnTo>
                  <a:lnTo>
                    <a:pt x="6116668" y="4661"/>
                  </a:lnTo>
                  <a:lnTo>
                    <a:pt x="6066005" y="4730"/>
                  </a:lnTo>
                  <a:lnTo>
                    <a:pt x="6015341" y="4799"/>
                  </a:lnTo>
                  <a:lnTo>
                    <a:pt x="5964677" y="4867"/>
                  </a:lnTo>
                  <a:lnTo>
                    <a:pt x="5914013" y="4936"/>
                  </a:lnTo>
                  <a:lnTo>
                    <a:pt x="5863350" y="5004"/>
                  </a:lnTo>
                  <a:lnTo>
                    <a:pt x="5812686" y="5073"/>
                  </a:lnTo>
                  <a:lnTo>
                    <a:pt x="5762022" y="5142"/>
                  </a:lnTo>
                  <a:lnTo>
                    <a:pt x="5711358" y="5210"/>
                  </a:lnTo>
                  <a:lnTo>
                    <a:pt x="5660695" y="5279"/>
                  </a:lnTo>
                  <a:lnTo>
                    <a:pt x="5610031" y="5347"/>
                  </a:lnTo>
                  <a:lnTo>
                    <a:pt x="5559367" y="5416"/>
                  </a:lnTo>
                  <a:lnTo>
                    <a:pt x="5508704" y="5485"/>
                  </a:lnTo>
                  <a:lnTo>
                    <a:pt x="5458040" y="5553"/>
                  </a:lnTo>
                  <a:lnTo>
                    <a:pt x="5407376" y="5622"/>
                  </a:lnTo>
                  <a:lnTo>
                    <a:pt x="5356712" y="5690"/>
                  </a:lnTo>
                  <a:lnTo>
                    <a:pt x="5306049" y="5759"/>
                  </a:lnTo>
                  <a:lnTo>
                    <a:pt x="5255385" y="5828"/>
                  </a:lnTo>
                  <a:lnTo>
                    <a:pt x="5204721" y="5896"/>
                  </a:lnTo>
                  <a:lnTo>
                    <a:pt x="5154058" y="5965"/>
                  </a:lnTo>
                  <a:lnTo>
                    <a:pt x="5103394" y="6033"/>
                  </a:lnTo>
                  <a:lnTo>
                    <a:pt x="5052730" y="6102"/>
                  </a:lnTo>
                  <a:lnTo>
                    <a:pt x="5002066" y="6171"/>
                  </a:lnTo>
                  <a:lnTo>
                    <a:pt x="4951403" y="6239"/>
                  </a:lnTo>
                  <a:lnTo>
                    <a:pt x="4900739" y="6308"/>
                  </a:lnTo>
                  <a:lnTo>
                    <a:pt x="4850075" y="6376"/>
                  </a:lnTo>
                  <a:lnTo>
                    <a:pt x="4799412" y="6445"/>
                  </a:lnTo>
                  <a:lnTo>
                    <a:pt x="4748748" y="6514"/>
                  </a:lnTo>
                  <a:lnTo>
                    <a:pt x="4698084" y="6582"/>
                  </a:lnTo>
                  <a:lnTo>
                    <a:pt x="4647420" y="6651"/>
                  </a:lnTo>
                  <a:lnTo>
                    <a:pt x="4596757" y="6719"/>
                  </a:lnTo>
                  <a:lnTo>
                    <a:pt x="4546093" y="6788"/>
                  </a:lnTo>
                  <a:lnTo>
                    <a:pt x="4495429" y="6857"/>
                  </a:lnTo>
                  <a:lnTo>
                    <a:pt x="4444766" y="6925"/>
                  </a:lnTo>
                  <a:lnTo>
                    <a:pt x="4394102" y="6994"/>
                  </a:lnTo>
                  <a:lnTo>
                    <a:pt x="4343438" y="7062"/>
                  </a:lnTo>
                  <a:lnTo>
                    <a:pt x="4292774" y="7131"/>
                  </a:lnTo>
                  <a:lnTo>
                    <a:pt x="4242111" y="7200"/>
                  </a:lnTo>
                  <a:lnTo>
                    <a:pt x="4191447" y="7268"/>
                  </a:lnTo>
                  <a:lnTo>
                    <a:pt x="4140783" y="7337"/>
                  </a:lnTo>
                  <a:lnTo>
                    <a:pt x="4090119" y="7405"/>
                  </a:lnTo>
                  <a:lnTo>
                    <a:pt x="4039456" y="7474"/>
                  </a:lnTo>
                  <a:lnTo>
                    <a:pt x="3988792" y="7543"/>
                  </a:lnTo>
                  <a:lnTo>
                    <a:pt x="3938128" y="7611"/>
                  </a:lnTo>
                  <a:lnTo>
                    <a:pt x="3887464" y="7680"/>
                  </a:lnTo>
                  <a:lnTo>
                    <a:pt x="3836801" y="7748"/>
                  </a:lnTo>
                  <a:lnTo>
                    <a:pt x="3786137" y="7817"/>
                  </a:lnTo>
                  <a:lnTo>
                    <a:pt x="3735473" y="7885"/>
                  </a:lnTo>
                  <a:lnTo>
                    <a:pt x="3684810" y="7954"/>
                  </a:lnTo>
                  <a:lnTo>
                    <a:pt x="3634146" y="8023"/>
                  </a:lnTo>
                  <a:lnTo>
                    <a:pt x="3583482" y="8091"/>
                  </a:lnTo>
                  <a:lnTo>
                    <a:pt x="3532818" y="8160"/>
                  </a:lnTo>
                  <a:lnTo>
                    <a:pt x="3482155" y="8228"/>
                  </a:lnTo>
                  <a:lnTo>
                    <a:pt x="3431491" y="8297"/>
                  </a:lnTo>
                  <a:lnTo>
                    <a:pt x="3380827" y="8366"/>
                  </a:lnTo>
                  <a:lnTo>
                    <a:pt x="3330163" y="8434"/>
                  </a:lnTo>
                  <a:lnTo>
                    <a:pt x="3279500" y="8503"/>
                  </a:lnTo>
                  <a:lnTo>
                    <a:pt x="3228836" y="8571"/>
                  </a:lnTo>
                  <a:lnTo>
                    <a:pt x="3178172" y="8640"/>
                  </a:lnTo>
                  <a:lnTo>
                    <a:pt x="3127508" y="8708"/>
                  </a:lnTo>
                  <a:lnTo>
                    <a:pt x="3076845" y="8777"/>
                  </a:lnTo>
                  <a:lnTo>
                    <a:pt x="3026181" y="8845"/>
                  </a:lnTo>
                  <a:lnTo>
                    <a:pt x="2975517" y="8914"/>
                  </a:lnTo>
                  <a:lnTo>
                    <a:pt x="2924853" y="8983"/>
                  </a:lnTo>
                  <a:lnTo>
                    <a:pt x="2874189" y="9051"/>
                  </a:lnTo>
                  <a:lnTo>
                    <a:pt x="2823526" y="9120"/>
                  </a:lnTo>
                  <a:lnTo>
                    <a:pt x="2772862" y="9188"/>
                  </a:lnTo>
                  <a:lnTo>
                    <a:pt x="2722198" y="9257"/>
                  </a:lnTo>
                  <a:lnTo>
                    <a:pt x="2671534" y="9325"/>
                  </a:lnTo>
                  <a:lnTo>
                    <a:pt x="2620871" y="9394"/>
                  </a:lnTo>
                  <a:lnTo>
                    <a:pt x="2570207" y="9462"/>
                  </a:lnTo>
                  <a:lnTo>
                    <a:pt x="2519543" y="9531"/>
                  </a:lnTo>
                  <a:lnTo>
                    <a:pt x="2468879" y="9599"/>
                  </a:lnTo>
                  <a:lnTo>
                    <a:pt x="2418215" y="9668"/>
                  </a:lnTo>
                  <a:lnTo>
                    <a:pt x="2367552" y="9736"/>
                  </a:lnTo>
                  <a:lnTo>
                    <a:pt x="2316888" y="9805"/>
                  </a:lnTo>
                  <a:lnTo>
                    <a:pt x="2266224" y="9874"/>
                  </a:lnTo>
                  <a:lnTo>
                    <a:pt x="2215560" y="9942"/>
                  </a:lnTo>
                  <a:lnTo>
                    <a:pt x="2164896" y="10011"/>
                  </a:lnTo>
                  <a:lnTo>
                    <a:pt x="2114233" y="10079"/>
                  </a:lnTo>
                  <a:lnTo>
                    <a:pt x="2063569" y="10148"/>
                  </a:lnTo>
                  <a:lnTo>
                    <a:pt x="2012905" y="10216"/>
                  </a:lnTo>
                  <a:lnTo>
                    <a:pt x="1962241" y="10285"/>
                  </a:lnTo>
                  <a:lnTo>
                    <a:pt x="1911577" y="10353"/>
                  </a:lnTo>
                  <a:lnTo>
                    <a:pt x="1860914" y="10422"/>
                  </a:lnTo>
                  <a:lnTo>
                    <a:pt x="1810250" y="10490"/>
                  </a:lnTo>
                  <a:lnTo>
                    <a:pt x="1759586" y="10559"/>
                  </a:lnTo>
                  <a:lnTo>
                    <a:pt x="1708922" y="10627"/>
                  </a:lnTo>
                  <a:lnTo>
                    <a:pt x="1658258" y="10696"/>
                  </a:lnTo>
                  <a:lnTo>
                    <a:pt x="1607594" y="10764"/>
                  </a:lnTo>
                  <a:lnTo>
                    <a:pt x="1556931" y="10833"/>
                  </a:lnTo>
                  <a:lnTo>
                    <a:pt x="1243584" y="10833"/>
                  </a:lnTo>
                  <a:lnTo>
                    <a:pt x="0" y="10833"/>
                  </a:lnTo>
                </a:path>
              </a:pathLst>
            </a:custGeom>
            <a:ln w="12954">
              <a:solidFill>
                <a:srgbClr val="8FA7C4"/>
              </a:solidFill>
            </a:ln>
          </p:spPr>
          <p:txBody>
            <a:bodyPr wrap="square" lIns="0" tIns="0" rIns="0" bIns="0" rtlCol="0"/>
            <a:lstStyle/>
            <a:p>
              <a:endParaRPr/>
            </a:p>
          </p:txBody>
        </p:sp>
        <p:sp>
          <p:nvSpPr>
            <p:cNvPr id="88" name="object 88"/>
            <p:cNvSpPr/>
            <p:nvPr/>
          </p:nvSpPr>
          <p:spPr>
            <a:xfrm>
              <a:off x="3699833" y="3562640"/>
              <a:ext cx="50800" cy="88900"/>
            </a:xfrm>
            <a:custGeom>
              <a:avLst/>
              <a:gdLst/>
              <a:ahLst/>
              <a:cxnLst/>
              <a:rect l="l" t="t" r="r" b="b"/>
              <a:pathLst>
                <a:path w="50800" h="88900">
                  <a:moveTo>
                    <a:pt x="50800" y="88900"/>
                  </a:moveTo>
                  <a:lnTo>
                    <a:pt x="0" y="44450"/>
                  </a:lnTo>
                  <a:lnTo>
                    <a:pt x="50787" y="0"/>
                  </a:lnTo>
                </a:path>
              </a:pathLst>
            </a:custGeom>
            <a:ln w="12954">
              <a:solidFill>
                <a:srgbClr val="8FA7C4"/>
              </a:solidFill>
            </a:ln>
          </p:spPr>
          <p:txBody>
            <a:bodyPr wrap="square" lIns="0" tIns="0" rIns="0" bIns="0" rtlCol="0"/>
            <a:lstStyle/>
            <a:p>
              <a:endParaRPr/>
            </a:p>
          </p:txBody>
        </p:sp>
        <p:sp>
          <p:nvSpPr>
            <p:cNvPr id="89" name="object 89"/>
            <p:cNvSpPr/>
            <p:nvPr/>
          </p:nvSpPr>
          <p:spPr>
            <a:xfrm>
              <a:off x="1498469" y="2674240"/>
              <a:ext cx="1369695" cy="0"/>
            </a:xfrm>
            <a:custGeom>
              <a:avLst/>
              <a:gdLst/>
              <a:ahLst/>
              <a:cxnLst/>
              <a:rect l="l" t="t" r="r" b="b"/>
              <a:pathLst>
                <a:path w="1369695">
                  <a:moveTo>
                    <a:pt x="1369250" y="0"/>
                  </a:moveTo>
                  <a:lnTo>
                    <a:pt x="0" y="0"/>
                  </a:lnTo>
                </a:path>
              </a:pathLst>
            </a:custGeom>
            <a:ln w="12954">
              <a:solidFill>
                <a:srgbClr val="8FA7C4"/>
              </a:solidFill>
            </a:ln>
          </p:spPr>
          <p:txBody>
            <a:bodyPr wrap="square" lIns="0" tIns="0" rIns="0" bIns="0" rtlCol="0"/>
            <a:lstStyle/>
            <a:p>
              <a:endParaRPr/>
            </a:p>
          </p:txBody>
        </p:sp>
        <p:sp>
          <p:nvSpPr>
            <p:cNvPr id="90" name="object 90"/>
            <p:cNvSpPr/>
            <p:nvPr/>
          </p:nvSpPr>
          <p:spPr>
            <a:xfrm>
              <a:off x="2791517" y="2629794"/>
              <a:ext cx="76200" cy="88900"/>
            </a:xfrm>
            <a:custGeom>
              <a:avLst/>
              <a:gdLst/>
              <a:ahLst/>
              <a:cxnLst/>
              <a:rect l="l" t="t" r="r" b="b"/>
              <a:pathLst>
                <a:path w="76200" h="88900">
                  <a:moveTo>
                    <a:pt x="0" y="0"/>
                  </a:moveTo>
                  <a:lnTo>
                    <a:pt x="76200" y="44450"/>
                  </a:lnTo>
                  <a:lnTo>
                    <a:pt x="0" y="88900"/>
                  </a:lnTo>
                </a:path>
              </a:pathLst>
            </a:custGeom>
            <a:ln w="12954">
              <a:solidFill>
                <a:srgbClr val="8FA7C4"/>
              </a:solidFill>
            </a:ln>
          </p:spPr>
          <p:txBody>
            <a:bodyPr wrap="square" lIns="0" tIns="0" rIns="0" bIns="0" rtlCol="0"/>
            <a:lstStyle/>
            <a:p>
              <a:endParaRPr/>
            </a:p>
          </p:txBody>
        </p:sp>
      </p:grpSp>
      <p:sp>
        <p:nvSpPr>
          <p:cNvPr id="91" name="object 91"/>
          <p:cNvSpPr txBox="1"/>
          <p:nvPr/>
        </p:nvSpPr>
        <p:spPr>
          <a:xfrm>
            <a:off x="12292021" y="3289077"/>
            <a:ext cx="899794" cy="178435"/>
          </a:xfrm>
          <a:prstGeom prst="rect">
            <a:avLst/>
          </a:prstGeom>
        </p:spPr>
        <p:txBody>
          <a:bodyPr vert="horz" wrap="square" lIns="0" tIns="12700" rIns="0" bIns="0" rtlCol="0">
            <a:spAutoFit/>
          </a:bodyPr>
          <a:lstStyle/>
          <a:p>
            <a:pPr marL="12700">
              <a:lnSpc>
                <a:spcPct val="100000"/>
              </a:lnSpc>
              <a:spcBef>
                <a:spcPts val="100"/>
              </a:spcBef>
            </a:pPr>
            <a:r>
              <a:rPr sz="1000" i="1" spc="45" dirty="0">
                <a:solidFill>
                  <a:srgbClr val="FFFFFF"/>
                </a:solidFill>
                <a:latin typeface="Trebuchet MS"/>
                <a:cs typeface="Trebuchet MS"/>
              </a:rPr>
              <a:t>N</a:t>
            </a:r>
            <a:r>
              <a:rPr sz="1000" i="1" spc="30" dirty="0">
                <a:solidFill>
                  <a:srgbClr val="FFFFFF"/>
                </a:solidFill>
                <a:latin typeface="Trebuchet MS"/>
                <a:cs typeface="Trebuchet MS"/>
              </a:rPr>
              <a:t>o</a:t>
            </a:r>
            <a:r>
              <a:rPr sz="1000" i="1" spc="-40" dirty="0">
                <a:solidFill>
                  <a:srgbClr val="FFFFFF"/>
                </a:solidFill>
                <a:latin typeface="Trebuchet MS"/>
                <a:cs typeface="Trebuchet MS"/>
              </a:rPr>
              <a:t>t</a:t>
            </a:r>
            <a:r>
              <a:rPr sz="1000" i="1" spc="-60" dirty="0">
                <a:solidFill>
                  <a:srgbClr val="FFFFFF"/>
                </a:solidFill>
                <a:latin typeface="Trebuchet MS"/>
                <a:cs typeface="Trebuchet MS"/>
              </a:rPr>
              <a:t>i</a:t>
            </a:r>
            <a:r>
              <a:rPr sz="1000" i="1" spc="-30" dirty="0">
                <a:solidFill>
                  <a:srgbClr val="FFFFFF"/>
                </a:solidFill>
                <a:latin typeface="Trebuchet MS"/>
                <a:cs typeface="Trebuchet MS"/>
              </a:rPr>
              <a:t>f</a:t>
            </a:r>
            <a:r>
              <a:rPr sz="1000" i="1" spc="-10" dirty="0">
                <a:solidFill>
                  <a:srgbClr val="FFFFFF"/>
                </a:solidFill>
                <a:latin typeface="Trebuchet MS"/>
                <a:cs typeface="Trebuchet MS"/>
              </a:rPr>
              <a:t>y</a:t>
            </a:r>
            <a:r>
              <a:rPr sz="1000" i="1" spc="-50" dirty="0">
                <a:solidFill>
                  <a:srgbClr val="FFFFFF"/>
                </a:solidFill>
                <a:latin typeface="Trebuchet MS"/>
                <a:cs typeface="Trebuchet MS"/>
              </a:rPr>
              <a:t> </a:t>
            </a:r>
            <a:r>
              <a:rPr sz="1000" i="1" spc="-30" dirty="0">
                <a:solidFill>
                  <a:srgbClr val="FFFFFF"/>
                </a:solidFill>
                <a:latin typeface="Trebuchet MS"/>
                <a:cs typeface="Trebuchet MS"/>
              </a:rPr>
              <a:t>f</a:t>
            </a:r>
            <a:r>
              <a:rPr sz="1000" i="1" spc="-20" dirty="0">
                <a:solidFill>
                  <a:srgbClr val="FFFFFF"/>
                </a:solidFill>
                <a:latin typeface="Trebuchet MS"/>
                <a:cs typeface="Trebuchet MS"/>
              </a:rPr>
              <a:t>r</a:t>
            </a:r>
            <a:r>
              <a:rPr sz="1000" i="1" spc="-30" dirty="0">
                <a:solidFill>
                  <a:srgbClr val="FFFFFF"/>
                </a:solidFill>
                <a:latin typeface="Trebuchet MS"/>
                <a:cs typeface="Trebuchet MS"/>
              </a:rPr>
              <a:t>o</a:t>
            </a:r>
            <a:r>
              <a:rPr sz="1000" i="1" dirty="0">
                <a:solidFill>
                  <a:srgbClr val="FFFFFF"/>
                </a:solidFill>
                <a:latin typeface="Trebuchet MS"/>
                <a:cs typeface="Trebuchet MS"/>
              </a:rPr>
              <a:t>n</a:t>
            </a:r>
            <a:r>
              <a:rPr sz="1000" i="1" spc="-5" dirty="0">
                <a:solidFill>
                  <a:srgbClr val="FFFFFF"/>
                </a:solidFill>
                <a:latin typeface="Trebuchet MS"/>
                <a:cs typeface="Trebuchet MS"/>
              </a:rPr>
              <a:t>t</a:t>
            </a:r>
            <a:r>
              <a:rPr sz="1000" i="1" spc="-60" dirty="0">
                <a:solidFill>
                  <a:srgbClr val="FFFFFF"/>
                </a:solidFill>
                <a:latin typeface="Trebuchet MS"/>
                <a:cs typeface="Trebuchet MS"/>
              </a:rPr>
              <a:t>e</a:t>
            </a:r>
            <a:r>
              <a:rPr sz="1000" i="1" spc="10" dirty="0">
                <a:solidFill>
                  <a:srgbClr val="FFFFFF"/>
                </a:solidFill>
                <a:latin typeface="Trebuchet MS"/>
                <a:cs typeface="Trebuchet MS"/>
              </a:rPr>
              <a:t>nd</a:t>
            </a:r>
            <a:endParaRPr sz="1000">
              <a:latin typeface="Trebuchet MS"/>
              <a:cs typeface="Trebuchet MS"/>
            </a:endParaRPr>
          </a:p>
        </p:txBody>
      </p:sp>
      <p:grpSp>
        <p:nvGrpSpPr>
          <p:cNvPr id="92" name="object 92"/>
          <p:cNvGrpSpPr/>
          <p:nvPr/>
        </p:nvGrpSpPr>
        <p:grpSpPr>
          <a:xfrm>
            <a:off x="451104" y="2068829"/>
            <a:ext cx="13453110" cy="4533265"/>
            <a:chOff x="451104" y="2068829"/>
            <a:chExt cx="13453110" cy="4533265"/>
          </a:xfrm>
        </p:grpSpPr>
        <p:sp>
          <p:nvSpPr>
            <p:cNvPr id="93" name="object 93"/>
            <p:cNvSpPr/>
            <p:nvPr/>
          </p:nvSpPr>
          <p:spPr>
            <a:xfrm>
              <a:off x="451104" y="2282951"/>
              <a:ext cx="13020675" cy="1013460"/>
            </a:xfrm>
            <a:custGeom>
              <a:avLst/>
              <a:gdLst/>
              <a:ahLst/>
              <a:cxnLst/>
              <a:rect l="l" t="t" r="r" b="b"/>
              <a:pathLst>
                <a:path w="13020675" h="1013460">
                  <a:moveTo>
                    <a:pt x="13020294" y="0"/>
                  </a:moveTo>
                  <a:lnTo>
                    <a:pt x="0" y="0"/>
                  </a:lnTo>
                  <a:lnTo>
                    <a:pt x="0" y="228561"/>
                  </a:lnTo>
                  <a:lnTo>
                    <a:pt x="0" y="1013460"/>
                  </a:lnTo>
                  <a:lnTo>
                    <a:pt x="13020294" y="1013460"/>
                  </a:lnTo>
                  <a:lnTo>
                    <a:pt x="13020294" y="228561"/>
                  </a:lnTo>
                  <a:lnTo>
                    <a:pt x="13020294" y="0"/>
                  </a:lnTo>
                  <a:close/>
                </a:path>
              </a:pathLst>
            </a:custGeom>
            <a:solidFill>
              <a:srgbClr val="222E3D">
                <a:alpha val="74900"/>
              </a:srgbClr>
            </a:solidFill>
          </p:spPr>
          <p:txBody>
            <a:bodyPr wrap="square" lIns="0" tIns="0" rIns="0" bIns="0" rtlCol="0"/>
            <a:lstStyle/>
            <a:p>
              <a:endParaRPr/>
            </a:p>
          </p:txBody>
        </p:sp>
        <p:sp>
          <p:nvSpPr>
            <p:cNvPr id="94" name="object 94"/>
            <p:cNvSpPr/>
            <p:nvPr/>
          </p:nvSpPr>
          <p:spPr>
            <a:xfrm>
              <a:off x="2188085" y="3596255"/>
              <a:ext cx="680720" cy="2076450"/>
            </a:xfrm>
            <a:custGeom>
              <a:avLst/>
              <a:gdLst/>
              <a:ahLst/>
              <a:cxnLst/>
              <a:rect l="l" t="t" r="r" b="b"/>
              <a:pathLst>
                <a:path w="680719" h="2076450">
                  <a:moveTo>
                    <a:pt x="668401" y="2076437"/>
                  </a:moveTo>
                  <a:lnTo>
                    <a:pt x="0" y="2075573"/>
                  </a:lnTo>
                  <a:lnTo>
                    <a:pt x="0" y="0"/>
                  </a:lnTo>
                  <a:lnTo>
                    <a:pt x="680504" y="0"/>
                  </a:lnTo>
                </a:path>
              </a:pathLst>
            </a:custGeom>
            <a:ln w="12954">
              <a:solidFill>
                <a:srgbClr val="8FA7C4"/>
              </a:solidFill>
            </a:ln>
          </p:spPr>
          <p:txBody>
            <a:bodyPr wrap="square" lIns="0" tIns="0" rIns="0" bIns="0" rtlCol="0"/>
            <a:lstStyle/>
            <a:p>
              <a:endParaRPr/>
            </a:p>
          </p:txBody>
        </p:sp>
        <p:sp>
          <p:nvSpPr>
            <p:cNvPr id="95" name="object 95"/>
            <p:cNvSpPr/>
            <p:nvPr/>
          </p:nvSpPr>
          <p:spPr>
            <a:xfrm>
              <a:off x="2780228" y="5628147"/>
              <a:ext cx="76835" cy="88900"/>
            </a:xfrm>
            <a:custGeom>
              <a:avLst/>
              <a:gdLst/>
              <a:ahLst/>
              <a:cxnLst/>
              <a:rect l="l" t="t" r="r" b="b"/>
              <a:pathLst>
                <a:path w="76835" h="88900">
                  <a:moveTo>
                    <a:pt x="114" y="0"/>
                  </a:moveTo>
                  <a:lnTo>
                    <a:pt x="76263" y="44551"/>
                  </a:lnTo>
                  <a:lnTo>
                    <a:pt x="0" y="88900"/>
                  </a:lnTo>
                </a:path>
              </a:pathLst>
            </a:custGeom>
            <a:ln w="12954">
              <a:solidFill>
                <a:srgbClr val="8FA7C4"/>
              </a:solidFill>
            </a:ln>
          </p:spPr>
          <p:txBody>
            <a:bodyPr wrap="square" lIns="0" tIns="0" rIns="0" bIns="0" rtlCol="0"/>
            <a:lstStyle/>
            <a:p>
              <a:endParaRPr/>
            </a:p>
          </p:txBody>
        </p:sp>
        <p:sp>
          <p:nvSpPr>
            <p:cNvPr id="96" name="object 96"/>
            <p:cNvSpPr/>
            <p:nvPr/>
          </p:nvSpPr>
          <p:spPr>
            <a:xfrm>
              <a:off x="1397759" y="4538903"/>
              <a:ext cx="1454785" cy="5715"/>
            </a:xfrm>
            <a:custGeom>
              <a:avLst/>
              <a:gdLst/>
              <a:ahLst/>
              <a:cxnLst/>
              <a:rect l="l" t="t" r="r" b="b"/>
              <a:pathLst>
                <a:path w="1454785" h="5714">
                  <a:moveTo>
                    <a:pt x="0" y="5562"/>
                  </a:moveTo>
                  <a:lnTo>
                    <a:pt x="1454594" y="0"/>
                  </a:lnTo>
                </a:path>
              </a:pathLst>
            </a:custGeom>
            <a:ln w="12954">
              <a:solidFill>
                <a:srgbClr val="8FA7C4"/>
              </a:solidFill>
            </a:ln>
          </p:spPr>
          <p:txBody>
            <a:bodyPr wrap="square" lIns="0" tIns="0" rIns="0" bIns="0" rtlCol="0"/>
            <a:lstStyle/>
            <a:p>
              <a:endParaRPr/>
            </a:p>
          </p:txBody>
        </p:sp>
        <p:sp>
          <p:nvSpPr>
            <p:cNvPr id="97" name="object 97"/>
            <p:cNvSpPr/>
            <p:nvPr/>
          </p:nvSpPr>
          <p:spPr>
            <a:xfrm>
              <a:off x="2775984" y="4494747"/>
              <a:ext cx="76835" cy="88900"/>
            </a:xfrm>
            <a:custGeom>
              <a:avLst/>
              <a:gdLst/>
              <a:ahLst/>
              <a:cxnLst/>
              <a:rect l="l" t="t" r="r" b="b"/>
              <a:pathLst>
                <a:path w="76835" h="88900">
                  <a:moveTo>
                    <a:pt x="342" y="88900"/>
                  </a:moveTo>
                  <a:lnTo>
                    <a:pt x="76365" y="44157"/>
                  </a:lnTo>
                  <a:lnTo>
                    <a:pt x="0" y="0"/>
                  </a:lnTo>
                </a:path>
              </a:pathLst>
            </a:custGeom>
            <a:ln w="12953">
              <a:solidFill>
                <a:srgbClr val="8FA7C4"/>
              </a:solidFill>
            </a:ln>
          </p:spPr>
          <p:txBody>
            <a:bodyPr wrap="square" lIns="0" tIns="0" rIns="0" bIns="0" rtlCol="0"/>
            <a:lstStyle/>
            <a:p>
              <a:endParaRPr/>
            </a:p>
          </p:txBody>
        </p:sp>
        <p:sp>
          <p:nvSpPr>
            <p:cNvPr id="98" name="object 98"/>
            <p:cNvSpPr/>
            <p:nvPr/>
          </p:nvSpPr>
          <p:spPr>
            <a:xfrm>
              <a:off x="1397755" y="4499729"/>
              <a:ext cx="76835" cy="88900"/>
            </a:xfrm>
            <a:custGeom>
              <a:avLst/>
              <a:gdLst/>
              <a:ahLst/>
              <a:cxnLst/>
              <a:rect l="l" t="t" r="r" b="b"/>
              <a:pathLst>
                <a:path w="76834" h="88900">
                  <a:moveTo>
                    <a:pt x="76034" y="0"/>
                  </a:moveTo>
                  <a:lnTo>
                    <a:pt x="0" y="44742"/>
                  </a:lnTo>
                  <a:lnTo>
                    <a:pt x="76365" y="88900"/>
                  </a:lnTo>
                </a:path>
              </a:pathLst>
            </a:custGeom>
            <a:ln w="12953">
              <a:solidFill>
                <a:srgbClr val="8FA7C4"/>
              </a:solidFill>
            </a:ln>
          </p:spPr>
          <p:txBody>
            <a:bodyPr wrap="square" lIns="0" tIns="0" rIns="0" bIns="0" rtlCol="0"/>
            <a:lstStyle/>
            <a:p>
              <a:endParaRPr/>
            </a:p>
          </p:txBody>
        </p:sp>
        <p:sp>
          <p:nvSpPr>
            <p:cNvPr id="99" name="object 99"/>
            <p:cNvSpPr/>
            <p:nvPr/>
          </p:nvSpPr>
          <p:spPr>
            <a:xfrm>
              <a:off x="2214371" y="4245101"/>
              <a:ext cx="666115" cy="917575"/>
            </a:xfrm>
            <a:custGeom>
              <a:avLst/>
              <a:gdLst/>
              <a:ahLst/>
              <a:cxnLst/>
              <a:rect l="l" t="t" r="r" b="b"/>
              <a:pathLst>
                <a:path w="666114" h="917575">
                  <a:moveTo>
                    <a:pt x="665988" y="0"/>
                  </a:moveTo>
                  <a:lnTo>
                    <a:pt x="0" y="0"/>
                  </a:lnTo>
                  <a:lnTo>
                    <a:pt x="0" y="917448"/>
                  </a:lnTo>
                  <a:lnTo>
                    <a:pt x="665988" y="917448"/>
                  </a:lnTo>
                  <a:lnTo>
                    <a:pt x="665988" y="0"/>
                  </a:lnTo>
                  <a:close/>
                </a:path>
              </a:pathLst>
            </a:custGeom>
            <a:solidFill>
              <a:srgbClr val="222E3D">
                <a:alpha val="74900"/>
              </a:srgbClr>
            </a:solidFill>
          </p:spPr>
          <p:txBody>
            <a:bodyPr wrap="square" lIns="0" tIns="0" rIns="0" bIns="0" rtlCol="0"/>
            <a:lstStyle/>
            <a:p>
              <a:endParaRPr/>
            </a:p>
          </p:txBody>
        </p:sp>
        <p:sp>
          <p:nvSpPr>
            <p:cNvPr id="100" name="object 100"/>
            <p:cNvSpPr/>
            <p:nvPr/>
          </p:nvSpPr>
          <p:spPr>
            <a:xfrm>
              <a:off x="1825370" y="2075306"/>
              <a:ext cx="12072620" cy="4520565"/>
            </a:xfrm>
            <a:custGeom>
              <a:avLst/>
              <a:gdLst/>
              <a:ahLst/>
              <a:cxnLst/>
              <a:rect l="l" t="t" r="r" b="b"/>
              <a:pathLst>
                <a:path w="12072619" h="4520565">
                  <a:moveTo>
                    <a:pt x="0" y="0"/>
                  </a:moveTo>
                  <a:lnTo>
                    <a:pt x="12072366" y="0"/>
                  </a:lnTo>
                  <a:lnTo>
                    <a:pt x="12072366" y="4520184"/>
                  </a:lnTo>
                  <a:lnTo>
                    <a:pt x="0" y="4520184"/>
                  </a:lnTo>
                  <a:lnTo>
                    <a:pt x="0" y="0"/>
                  </a:lnTo>
                  <a:close/>
                </a:path>
              </a:pathLst>
            </a:custGeom>
            <a:ln w="12954">
              <a:solidFill>
                <a:srgbClr val="FFFFFF"/>
              </a:solidFill>
            </a:ln>
          </p:spPr>
          <p:txBody>
            <a:bodyPr wrap="square" lIns="0" tIns="0" rIns="0" bIns="0" rtlCol="0"/>
            <a:lstStyle/>
            <a:p>
              <a:endParaRPr/>
            </a:p>
          </p:txBody>
        </p:sp>
        <p:sp>
          <p:nvSpPr>
            <p:cNvPr id="101" name="object 101"/>
            <p:cNvSpPr/>
            <p:nvPr/>
          </p:nvSpPr>
          <p:spPr>
            <a:xfrm>
              <a:off x="1824991" y="2077210"/>
              <a:ext cx="435609" cy="434340"/>
            </a:xfrm>
            <a:custGeom>
              <a:avLst/>
              <a:gdLst/>
              <a:ahLst/>
              <a:cxnLst/>
              <a:rect l="l" t="t" r="r" b="b"/>
              <a:pathLst>
                <a:path w="435610" h="434339">
                  <a:moveTo>
                    <a:pt x="435089" y="434301"/>
                  </a:moveTo>
                  <a:lnTo>
                    <a:pt x="0" y="434301"/>
                  </a:lnTo>
                  <a:lnTo>
                    <a:pt x="0" y="0"/>
                  </a:lnTo>
                  <a:lnTo>
                    <a:pt x="435089" y="0"/>
                  </a:lnTo>
                  <a:lnTo>
                    <a:pt x="435089" y="434301"/>
                  </a:lnTo>
                  <a:close/>
                </a:path>
              </a:pathLst>
            </a:custGeom>
            <a:solidFill>
              <a:srgbClr val="FFFFFF"/>
            </a:solidFill>
          </p:spPr>
          <p:txBody>
            <a:bodyPr wrap="square" lIns="0" tIns="0" rIns="0" bIns="0" rtlCol="0"/>
            <a:lstStyle/>
            <a:p>
              <a:endParaRPr/>
            </a:p>
          </p:txBody>
        </p:sp>
        <p:sp>
          <p:nvSpPr>
            <p:cNvPr id="102" name="object 102"/>
            <p:cNvSpPr/>
            <p:nvPr/>
          </p:nvSpPr>
          <p:spPr>
            <a:xfrm>
              <a:off x="1866252" y="2202116"/>
              <a:ext cx="335915" cy="208915"/>
            </a:xfrm>
            <a:custGeom>
              <a:avLst/>
              <a:gdLst/>
              <a:ahLst/>
              <a:cxnLst/>
              <a:rect l="l" t="t" r="r" b="b"/>
              <a:pathLst>
                <a:path w="335914" h="208914">
                  <a:moveTo>
                    <a:pt x="106133" y="96037"/>
                  </a:moveTo>
                  <a:lnTo>
                    <a:pt x="105829" y="95135"/>
                  </a:lnTo>
                  <a:lnTo>
                    <a:pt x="105295" y="94361"/>
                  </a:lnTo>
                  <a:lnTo>
                    <a:pt x="104267" y="92506"/>
                  </a:lnTo>
                  <a:lnTo>
                    <a:pt x="100101" y="79235"/>
                  </a:lnTo>
                  <a:lnTo>
                    <a:pt x="100203" y="75742"/>
                  </a:lnTo>
                  <a:lnTo>
                    <a:pt x="100317" y="59131"/>
                  </a:lnTo>
                  <a:lnTo>
                    <a:pt x="100380" y="48577"/>
                  </a:lnTo>
                  <a:lnTo>
                    <a:pt x="100342" y="30162"/>
                  </a:lnTo>
                  <a:lnTo>
                    <a:pt x="98653" y="22694"/>
                  </a:lnTo>
                  <a:lnTo>
                    <a:pt x="95478" y="15722"/>
                  </a:lnTo>
                  <a:lnTo>
                    <a:pt x="95377" y="15595"/>
                  </a:lnTo>
                  <a:lnTo>
                    <a:pt x="90881" y="9486"/>
                  </a:lnTo>
                  <a:lnTo>
                    <a:pt x="84099" y="4927"/>
                  </a:lnTo>
                  <a:lnTo>
                    <a:pt x="76644" y="1790"/>
                  </a:lnTo>
                  <a:lnTo>
                    <a:pt x="68719" y="139"/>
                  </a:lnTo>
                  <a:lnTo>
                    <a:pt x="54470" y="38"/>
                  </a:lnTo>
                  <a:lnTo>
                    <a:pt x="48412" y="774"/>
                  </a:lnTo>
                  <a:lnTo>
                    <a:pt x="42519" y="2286"/>
                  </a:lnTo>
                  <a:lnTo>
                    <a:pt x="37515" y="3517"/>
                  </a:lnTo>
                  <a:lnTo>
                    <a:pt x="32626" y="5270"/>
                  </a:lnTo>
                  <a:lnTo>
                    <a:pt x="27978" y="7505"/>
                  </a:lnTo>
                  <a:lnTo>
                    <a:pt x="26695" y="8077"/>
                  </a:lnTo>
                  <a:lnTo>
                    <a:pt x="25539" y="8928"/>
                  </a:lnTo>
                  <a:lnTo>
                    <a:pt x="24625" y="9982"/>
                  </a:lnTo>
                  <a:lnTo>
                    <a:pt x="24028" y="11214"/>
                  </a:lnTo>
                  <a:lnTo>
                    <a:pt x="23761" y="12585"/>
                  </a:lnTo>
                  <a:lnTo>
                    <a:pt x="23876" y="22021"/>
                  </a:lnTo>
                  <a:lnTo>
                    <a:pt x="24625" y="23266"/>
                  </a:lnTo>
                  <a:lnTo>
                    <a:pt x="28105" y="23266"/>
                  </a:lnTo>
                  <a:lnTo>
                    <a:pt x="32207" y="21767"/>
                  </a:lnTo>
                  <a:lnTo>
                    <a:pt x="36245" y="20129"/>
                  </a:lnTo>
                  <a:lnTo>
                    <a:pt x="40398" y="18808"/>
                  </a:lnTo>
                  <a:lnTo>
                    <a:pt x="48717" y="16827"/>
                  </a:lnTo>
                  <a:lnTo>
                    <a:pt x="52870" y="16332"/>
                  </a:lnTo>
                  <a:lnTo>
                    <a:pt x="57061" y="16306"/>
                  </a:lnTo>
                  <a:lnTo>
                    <a:pt x="63817" y="15595"/>
                  </a:lnTo>
                  <a:lnTo>
                    <a:pt x="70586" y="17500"/>
                  </a:lnTo>
                  <a:lnTo>
                    <a:pt x="75958" y="21653"/>
                  </a:lnTo>
                  <a:lnTo>
                    <a:pt x="80137" y="26860"/>
                  </a:lnTo>
                  <a:lnTo>
                    <a:pt x="82092" y="33502"/>
                  </a:lnTo>
                  <a:lnTo>
                    <a:pt x="81673" y="37719"/>
                  </a:lnTo>
                  <a:lnTo>
                    <a:pt x="81673" y="61226"/>
                  </a:lnTo>
                  <a:lnTo>
                    <a:pt x="76581" y="83820"/>
                  </a:lnTo>
                  <a:lnTo>
                    <a:pt x="73672" y="87236"/>
                  </a:lnTo>
                  <a:lnTo>
                    <a:pt x="69900" y="89814"/>
                  </a:lnTo>
                  <a:lnTo>
                    <a:pt x="61658" y="92659"/>
                  </a:lnTo>
                  <a:lnTo>
                    <a:pt x="57505" y="93383"/>
                  </a:lnTo>
                  <a:lnTo>
                    <a:pt x="53213" y="93370"/>
                  </a:lnTo>
                  <a:lnTo>
                    <a:pt x="48856" y="93903"/>
                  </a:lnTo>
                  <a:lnTo>
                    <a:pt x="44488" y="92697"/>
                  </a:lnTo>
                  <a:lnTo>
                    <a:pt x="41033" y="90017"/>
                  </a:lnTo>
                  <a:lnTo>
                    <a:pt x="37922" y="86664"/>
                  </a:lnTo>
                  <a:lnTo>
                    <a:pt x="36385" y="82156"/>
                  </a:lnTo>
                  <a:lnTo>
                    <a:pt x="36652" y="79235"/>
                  </a:lnTo>
                  <a:lnTo>
                    <a:pt x="36677" y="75742"/>
                  </a:lnTo>
                  <a:lnTo>
                    <a:pt x="53594" y="59131"/>
                  </a:lnTo>
                  <a:lnTo>
                    <a:pt x="59677" y="59613"/>
                  </a:lnTo>
                  <a:lnTo>
                    <a:pt x="70612" y="59613"/>
                  </a:lnTo>
                  <a:lnTo>
                    <a:pt x="74333" y="59944"/>
                  </a:lnTo>
                  <a:lnTo>
                    <a:pt x="78028" y="60477"/>
                  </a:lnTo>
                  <a:lnTo>
                    <a:pt x="81673" y="61226"/>
                  </a:lnTo>
                  <a:lnTo>
                    <a:pt x="81673" y="37719"/>
                  </a:lnTo>
                  <a:lnTo>
                    <a:pt x="81432" y="40132"/>
                  </a:lnTo>
                  <a:lnTo>
                    <a:pt x="81432" y="48577"/>
                  </a:lnTo>
                  <a:lnTo>
                    <a:pt x="76835" y="47586"/>
                  </a:lnTo>
                  <a:lnTo>
                    <a:pt x="72478" y="46710"/>
                  </a:lnTo>
                  <a:lnTo>
                    <a:pt x="64058" y="45504"/>
                  </a:lnTo>
                  <a:lnTo>
                    <a:pt x="59867" y="45212"/>
                  </a:lnTo>
                  <a:lnTo>
                    <a:pt x="55702" y="45224"/>
                  </a:lnTo>
                  <a:lnTo>
                    <a:pt x="19304" y="64884"/>
                  </a:lnTo>
                  <a:lnTo>
                    <a:pt x="16344" y="86245"/>
                  </a:lnTo>
                  <a:lnTo>
                    <a:pt x="19405" y="94310"/>
                  </a:lnTo>
                  <a:lnTo>
                    <a:pt x="25234" y="100190"/>
                  </a:lnTo>
                  <a:lnTo>
                    <a:pt x="31508" y="105968"/>
                  </a:lnTo>
                  <a:lnTo>
                    <a:pt x="39852" y="108966"/>
                  </a:lnTo>
                  <a:lnTo>
                    <a:pt x="48361" y="108508"/>
                  </a:lnTo>
                  <a:lnTo>
                    <a:pt x="81534" y="93383"/>
                  </a:lnTo>
                  <a:lnTo>
                    <a:pt x="82423" y="92506"/>
                  </a:lnTo>
                  <a:lnTo>
                    <a:pt x="90131" y="104660"/>
                  </a:lnTo>
                  <a:lnTo>
                    <a:pt x="91020" y="105664"/>
                  </a:lnTo>
                  <a:lnTo>
                    <a:pt x="92265" y="106248"/>
                  </a:lnTo>
                  <a:lnTo>
                    <a:pt x="93611" y="106273"/>
                  </a:lnTo>
                  <a:lnTo>
                    <a:pt x="94678" y="106248"/>
                  </a:lnTo>
                  <a:lnTo>
                    <a:pt x="95732" y="105905"/>
                  </a:lnTo>
                  <a:lnTo>
                    <a:pt x="96596" y="105283"/>
                  </a:lnTo>
                  <a:lnTo>
                    <a:pt x="103936" y="100444"/>
                  </a:lnTo>
                  <a:lnTo>
                    <a:pt x="105194" y="99720"/>
                  </a:lnTo>
                  <a:lnTo>
                    <a:pt x="106032" y="98425"/>
                  </a:lnTo>
                  <a:lnTo>
                    <a:pt x="106133" y="96037"/>
                  </a:lnTo>
                  <a:close/>
                </a:path>
                <a:path w="335914" h="208914">
                  <a:moveTo>
                    <a:pt x="251764" y="6007"/>
                  </a:moveTo>
                  <a:lnTo>
                    <a:pt x="251650" y="4394"/>
                  </a:lnTo>
                  <a:lnTo>
                    <a:pt x="251587" y="3810"/>
                  </a:lnTo>
                  <a:lnTo>
                    <a:pt x="250494" y="2908"/>
                  </a:lnTo>
                  <a:lnTo>
                    <a:pt x="250317" y="2755"/>
                  </a:lnTo>
                  <a:lnTo>
                    <a:pt x="248881" y="2908"/>
                  </a:lnTo>
                  <a:lnTo>
                    <a:pt x="238061" y="2908"/>
                  </a:lnTo>
                  <a:lnTo>
                    <a:pt x="236486" y="2755"/>
                  </a:lnTo>
                  <a:lnTo>
                    <a:pt x="234911" y="3162"/>
                  </a:lnTo>
                  <a:lnTo>
                    <a:pt x="233591" y="4025"/>
                  </a:lnTo>
                  <a:lnTo>
                    <a:pt x="232384" y="5308"/>
                  </a:lnTo>
                  <a:lnTo>
                    <a:pt x="231571" y="6896"/>
                  </a:lnTo>
                  <a:lnTo>
                    <a:pt x="231228" y="8623"/>
                  </a:lnTo>
                  <a:lnTo>
                    <a:pt x="211213" y="86042"/>
                  </a:lnTo>
                  <a:lnTo>
                    <a:pt x="196989" y="25247"/>
                  </a:lnTo>
                  <a:lnTo>
                    <a:pt x="193243" y="9232"/>
                  </a:lnTo>
                  <a:lnTo>
                    <a:pt x="192951" y="7620"/>
                  </a:lnTo>
                  <a:lnTo>
                    <a:pt x="192824" y="7137"/>
                  </a:lnTo>
                  <a:lnTo>
                    <a:pt x="187883" y="3136"/>
                  </a:lnTo>
                  <a:lnTo>
                    <a:pt x="186232" y="3276"/>
                  </a:lnTo>
                  <a:lnTo>
                    <a:pt x="176911" y="3276"/>
                  </a:lnTo>
                  <a:lnTo>
                    <a:pt x="170103" y="8623"/>
                  </a:lnTo>
                  <a:lnTo>
                    <a:pt x="170014" y="9232"/>
                  </a:lnTo>
                  <a:lnTo>
                    <a:pt x="151790" y="86042"/>
                  </a:lnTo>
                  <a:lnTo>
                    <a:pt x="132372" y="9232"/>
                  </a:lnTo>
                  <a:lnTo>
                    <a:pt x="131965" y="7277"/>
                  </a:lnTo>
                  <a:lnTo>
                    <a:pt x="131864" y="7010"/>
                  </a:lnTo>
                  <a:lnTo>
                    <a:pt x="131114" y="5549"/>
                  </a:lnTo>
                  <a:lnTo>
                    <a:pt x="129908" y="4279"/>
                  </a:lnTo>
                  <a:lnTo>
                    <a:pt x="128600" y="3403"/>
                  </a:lnTo>
                  <a:lnTo>
                    <a:pt x="127012" y="3009"/>
                  </a:lnTo>
                  <a:lnTo>
                    <a:pt x="125437" y="3162"/>
                  </a:lnTo>
                  <a:lnTo>
                    <a:pt x="112141" y="3162"/>
                  </a:lnTo>
                  <a:lnTo>
                    <a:pt x="111379" y="4025"/>
                  </a:lnTo>
                  <a:lnTo>
                    <a:pt x="111379" y="7620"/>
                  </a:lnTo>
                  <a:lnTo>
                    <a:pt x="111709" y="9220"/>
                  </a:lnTo>
                  <a:lnTo>
                    <a:pt x="112255" y="10731"/>
                  </a:lnTo>
                  <a:lnTo>
                    <a:pt x="139357" y="100076"/>
                  </a:lnTo>
                  <a:lnTo>
                    <a:pt x="144741" y="105930"/>
                  </a:lnTo>
                  <a:lnTo>
                    <a:pt x="146329" y="105778"/>
                  </a:lnTo>
                  <a:lnTo>
                    <a:pt x="156514" y="105524"/>
                  </a:lnTo>
                  <a:lnTo>
                    <a:pt x="158140" y="105676"/>
                  </a:lnTo>
                  <a:lnTo>
                    <a:pt x="158711" y="105524"/>
                  </a:lnTo>
                  <a:lnTo>
                    <a:pt x="159791" y="105244"/>
                  </a:lnTo>
                  <a:lnTo>
                    <a:pt x="161112" y="104292"/>
                  </a:lnTo>
                  <a:lnTo>
                    <a:pt x="162344" y="103047"/>
                  </a:lnTo>
                  <a:lnTo>
                    <a:pt x="163131" y="101434"/>
                  </a:lnTo>
                  <a:lnTo>
                    <a:pt x="163360" y="99695"/>
                  </a:lnTo>
                  <a:lnTo>
                    <a:pt x="166636" y="86042"/>
                  </a:lnTo>
                  <a:lnTo>
                    <a:pt x="181254" y="25247"/>
                  </a:lnTo>
                  <a:lnTo>
                    <a:pt x="199275" y="99695"/>
                  </a:lnTo>
                  <a:lnTo>
                    <a:pt x="199504" y="101434"/>
                  </a:lnTo>
                  <a:lnTo>
                    <a:pt x="200291" y="103047"/>
                  </a:lnTo>
                  <a:lnTo>
                    <a:pt x="201523" y="104292"/>
                  </a:lnTo>
                  <a:lnTo>
                    <a:pt x="202831" y="105244"/>
                  </a:lnTo>
                  <a:lnTo>
                    <a:pt x="204495" y="105702"/>
                  </a:lnTo>
                  <a:lnTo>
                    <a:pt x="206121" y="105524"/>
                  </a:lnTo>
                  <a:lnTo>
                    <a:pt x="216065" y="105524"/>
                  </a:lnTo>
                  <a:lnTo>
                    <a:pt x="217627" y="105638"/>
                  </a:lnTo>
                  <a:lnTo>
                    <a:pt x="218071" y="105524"/>
                  </a:lnTo>
                  <a:lnTo>
                    <a:pt x="219214" y="105244"/>
                  </a:lnTo>
                  <a:lnTo>
                    <a:pt x="220535" y="104406"/>
                  </a:lnTo>
                  <a:lnTo>
                    <a:pt x="221742" y="103136"/>
                  </a:lnTo>
                  <a:lnTo>
                    <a:pt x="222567" y="101549"/>
                  </a:lnTo>
                  <a:lnTo>
                    <a:pt x="222935" y="99695"/>
                  </a:lnTo>
                  <a:lnTo>
                    <a:pt x="227228" y="86042"/>
                  </a:lnTo>
                  <a:lnTo>
                    <a:pt x="251002" y="10477"/>
                  </a:lnTo>
                  <a:lnTo>
                    <a:pt x="251739" y="9232"/>
                  </a:lnTo>
                  <a:lnTo>
                    <a:pt x="251764" y="6007"/>
                  </a:lnTo>
                  <a:close/>
                </a:path>
                <a:path w="335914" h="208914">
                  <a:moveTo>
                    <a:pt x="323342" y="161239"/>
                  </a:moveTo>
                  <a:lnTo>
                    <a:pt x="317881" y="154292"/>
                  </a:lnTo>
                  <a:lnTo>
                    <a:pt x="311416" y="157022"/>
                  </a:lnTo>
                  <a:lnTo>
                    <a:pt x="279641" y="168579"/>
                  </a:lnTo>
                  <a:lnTo>
                    <a:pt x="246976" y="176923"/>
                  </a:lnTo>
                  <a:lnTo>
                    <a:pt x="213639" y="182029"/>
                  </a:lnTo>
                  <a:lnTo>
                    <a:pt x="179882" y="183832"/>
                  </a:lnTo>
                  <a:lnTo>
                    <a:pt x="134835" y="180936"/>
                  </a:lnTo>
                  <a:lnTo>
                    <a:pt x="90741" y="172275"/>
                  </a:lnTo>
                  <a:lnTo>
                    <a:pt x="48133" y="157962"/>
                  </a:lnTo>
                  <a:lnTo>
                    <a:pt x="7581" y="138163"/>
                  </a:lnTo>
                  <a:lnTo>
                    <a:pt x="3606" y="135686"/>
                  </a:lnTo>
                  <a:lnTo>
                    <a:pt x="0" y="140144"/>
                  </a:lnTo>
                  <a:lnTo>
                    <a:pt x="41516" y="171589"/>
                  </a:lnTo>
                  <a:lnTo>
                    <a:pt x="83629" y="192201"/>
                  </a:lnTo>
                  <a:lnTo>
                    <a:pt x="128803" y="204774"/>
                  </a:lnTo>
                  <a:lnTo>
                    <a:pt x="175907" y="208889"/>
                  </a:lnTo>
                  <a:lnTo>
                    <a:pt x="213334" y="206209"/>
                  </a:lnTo>
                  <a:lnTo>
                    <a:pt x="249720" y="198005"/>
                  </a:lnTo>
                  <a:lnTo>
                    <a:pt x="284480" y="184492"/>
                  </a:lnTo>
                  <a:lnTo>
                    <a:pt x="317004" y="165836"/>
                  </a:lnTo>
                  <a:lnTo>
                    <a:pt x="323342" y="161239"/>
                  </a:lnTo>
                  <a:close/>
                </a:path>
                <a:path w="335914" h="208914">
                  <a:moveTo>
                    <a:pt x="335851" y="70040"/>
                  </a:moveTo>
                  <a:lnTo>
                    <a:pt x="312534" y="48577"/>
                  </a:lnTo>
                  <a:lnTo>
                    <a:pt x="296125" y="43357"/>
                  </a:lnTo>
                  <a:lnTo>
                    <a:pt x="280200" y="31940"/>
                  </a:lnTo>
                  <a:lnTo>
                    <a:pt x="280212" y="28841"/>
                  </a:lnTo>
                  <a:lnTo>
                    <a:pt x="279958" y="24625"/>
                  </a:lnTo>
                  <a:lnTo>
                    <a:pt x="282067" y="20612"/>
                  </a:lnTo>
                  <a:lnTo>
                    <a:pt x="285686" y="18415"/>
                  </a:lnTo>
                  <a:lnTo>
                    <a:pt x="290449" y="16052"/>
                  </a:lnTo>
                  <a:lnTo>
                    <a:pt x="295757" y="14935"/>
                  </a:lnTo>
                  <a:lnTo>
                    <a:pt x="301091" y="15189"/>
                  </a:lnTo>
                  <a:lnTo>
                    <a:pt x="308787" y="15087"/>
                  </a:lnTo>
                  <a:lnTo>
                    <a:pt x="316407" y="16598"/>
                  </a:lnTo>
                  <a:lnTo>
                    <a:pt x="323469" y="19659"/>
                  </a:lnTo>
                  <a:lnTo>
                    <a:pt x="324840" y="20472"/>
                  </a:lnTo>
                  <a:lnTo>
                    <a:pt x="326364" y="20967"/>
                  </a:lnTo>
                  <a:lnTo>
                    <a:pt x="327952" y="21145"/>
                  </a:lnTo>
                  <a:lnTo>
                    <a:pt x="329692" y="21145"/>
                  </a:lnTo>
                  <a:lnTo>
                    <a:pt x="330555" y="19913"/>
                  </a:lnTo>
                  <a:lnTo>
                    <a:pt x="330555" y="15087"/>
                  </a:lnTo>
                  <a:lnTo>
                    <a:pt x="330555" y="14935"/>
                  </a:lnTo>
                  <a:lnTo>
                    <a:pt x="304507" y="0"/>
                  </a:lnTo>
                  <a:lnTo>
                    <a:pt x="301917" y="0"/>
                  </a:lnTo>
                  <a:lnTo>
                    <a:pt x="299351" y="177"/>
                  </a:lnTo>
                  <a:lnTo>
                    <a:pt x="294398" y="127"/>
                  </a:lnTo>
                  <a:lnTo>
                    <a:pt x="289445" y="800"/>
                  </a:lnTo>
                  <a:lnTo>
                    <a:pt x="284683" y="2171"/>
                  </a:lnTo>
                  <a:lnTo>
                    <a:pt x="280212" y="3352"/>
                  </a:lnTo>
                  <a:lnTo>
                    <a:pt x="260756" y="25755"/>
                  </a:lnTo>
                  <a:lnTo>
                    <a:pt x="260858" y="36207"/>
                  </a:lnTo>
                  <a:lnTo>
                    <a:pt x="285178" y="58623"/>
                  </a:lnTo>
                  <a:lnTo>
                    <a:pt x="301967" y="63957"/>
                  </a:lnTo>
                  <a:lnTo>
                    <a:pt x="316877" y="75107"/>
                  </a:lnTo>
                  <a:lnTo>
                    <a:pt x="316865" y="82550"/>
                  </a:lnTo>
                  <a:lnTo>
                    <a:pt x="314591" y="86715"/>
                  </a:lnTo>
                  <a:lnTo>
                    <a:pt x="310794" y="89027"/>
                  </a:lnTo>
                  <a:lnTo>
                    <a:pt x="305650" y="91909"/>
                  </a:lnTo>
                  <a:lnTo>
                    <a:pt x="299783" y="93230"/>
                  </a:lnTo>
                  <a:lnTo>
                    <a:pt x="293890" y="92875"/>
                  </a:lnTo>
                  <a:lnTo>
                    <a:pt x="289242" y="92875"/>
                  </a:lnTo>
                  <a:lnTo>
                    <a:pt x="284619" y="92367"/>
                  </a:lnTo>
                  <a:lnTo>
                    <a:pt x="280085" y="91389"/>
                  </a:lnTo>
                  <a:lnTo>
                    <a:pt x="275805" y="90525"/>
                  </a:lnTo>
                  <a:lnTo>
                    <a:pt x="271640" y="89192"/>
                  </a:lnTo>
                  <a:lnTo>
                    <a:pt x="267652" y="87414"/>
                  </a:lnTo>
                  <a:lnTo>
                    <a:pt x="264795" y="86169"/>
                  </a:lnTo>
                  <a:lnTo>
                    <a:pt x="264045" y="86042"/>
                  </a:lnTo>
                  <a:lnTo>
                    <a:pt x="263309" y="86042"/>
                  </a:lnTo>
                  <a:lnTo>
                    <a:pt x="262559" y="86169"/>
                  </a:lnTo>
                  <a:lnTo>
                    <a:pt x="260819" y="86169"/>
                  </a:lnTo>
                  <a:lnTo>
                    <a:pt x="259943" y="87414"/>
                  </a:lnTo>
                  <a:lnTo>
                    <a:pt x="259981" y="96875"/>
                  </a:lnTo>
                  <a:lnTo>
                    <a:pt x="260210" y="97904"/>
                  </a:lnTo>
                  <a:lnTo>
                    <a:pt x="260692" y="98958"/>
                  </a:lnTo>
                  <a:lnTo>
                    <a:pt x="261569" y="100355"/>
                  </a:lnTo>
                  <a:lnTo>
                    <a:pt x="262801" y="101473"/>
                  </a:lnTo>
                  <a:lnTo>
                    <a:pt x="264299" y="102184"/>
                  </a:lnTo>
                  <a:lnTo>
                    <a:pt x="268503" y="104305"/>
                  </a:lnTo>
                  <a:lnTo>
                    <a:pt x="272973" y="105841"/>
                  </a:lnTo>
                  <a:lnTo>
                    <a:pt x="277596" y="106768"/>
                  </a:lnTo>
                  <a:lnTo>
                    <a:pt x="283464" y="108127"/>
                  </a:lnTo>
                  <a:lnTo>
                    <a:pt x="289471" y="108775"/>
                  </a:lnTo>
                  <a:lnTo>
                    <a:pt x="295465" y="108762"/>
                  </a:lnTo>
                  <a:lnTo>
                    <a:pt x="295122" y="108877"/>
                  </a:lnTo>
                  <a:lnTo>
                    <a:pt x="300824" y="108800"/>
                  </a:lnTo>
                  <a:lnTo>
                    <a:pt x="301129" y="108750"/>
                  </a:lnTo>
                  <a:lnTo>
                    <a:pt x="306489" y="107886"/>
                  </a:lnTo>
                  <a:lnTo>
                    <a:pt x="311912" y="106146"/>
                  </a:lnTo>
                  <a:lnTo>
                    <a:pt x="316433" y="104762"/>
                  </a:lnTo>
                  <a:lnTo>
                    <a:pt x="320649" y="102539"/>
                  </a:lnTo>
                  <a:lnTo>
                    <a:pt x="324345" y="99568"/>
                  </a:lnTo>
                  <a:lnTo>
                    <a:pt x="327914" y="96875"/>
                  </a:lnTo>
                  <a:lnTo>
                    <a:pt x="330796" y="93395"/>
                  </a:lnTo>
                  <a:lnTo>
                    <a:pt x="330873" y="93230"/>
                  </a:lnTo>
                  <a:lnTo>
                    <a:pt x="332790" y="89395"/>
                  </a:lnTo>
                  <a:lnTo>
                    <a:pt x="334835" y="85229"/>
                  </a:lnTo>
                  <a:lnTo>
                    <a:pt x="335851" y="80632"/>
                  </a:lnTo>
                  <a:lnTo>
                    <a:pt x="335851" y="70040"/>
                  </a:lnTo>
                  <a:close/>
                </a:path>
              </a:pathLst>
            </a:custGeom>
            <a:solidFill>
              <a:srgbClr val="222E3D"/>
            </a:solidFill>
          </p:spPr>
          <p:txBody>
            <a:bodyPr wrap="square" lIns="0" tIns="0" rIns="0" bIns="0" rtlCol="0"/>
            <a:lstStyle/>
            <a:p>
              <a:endParaRPr/>
            </a:p>
          </p:txBody>
        </p:sp>
        <p:pic>
          <p:nvPicPr>
            <p:cNvPr id="103" name="object 103"/>
            <p:cNvPicPr/>
            <p:nvPr/>
          </p:nvPicPr>
          <p:blipFill>
            <a:blip r:embed="rId12" cstate="print"/>
            <a:stretch>
              <a:fillRect/>
            </a:stretch>
          </p:blipFill>
          <p:spPr>
            <a:xfrm>
              <a:off x="2150323" y="2332968"/>
              <a:ext cx="66959" cy="65501"/>
            </a:xfrm>
            <a:prstGeom prst="rect">
              <a:avLst/>
            </a:prstGeom>
          </p:spPr>
        </p:pic>
        <p:sp>
          <p:nvSpPr>
            <p:cNvPr id="104" name="object 104"/>
            <p:cNvSpPr/>
            <p:nvPr/>
          </p:nvSpPr>
          <p:spPr>
            <a:xfrm>
              <a:off x="2202942" y="4270247"/>
              <a:ext cx="11069320" cy="977900"/>
            </a:xfrm>
            <a:custGeom>
              <a:avLst/>
              <a:gdLst/>
              <a:ahLst/>
              <a:cxnLst/>
              <a:rect l="l" t="t" r="r" b="b"/>
              <a:pathLst>
                <a:path w="11069319" h="977900">
                  <a:moveTo>
                    <a:pt x="11068812" y="0"/>
                  </a:moveTo>
                  <a:lnTo>
                    <a:pt x="0" y="0"/>
                  </a:lnTo>
                  <a:lnTo>
                    <a:pt x="0" y="977646"/>
                  </a:lnTo>
                  <a:lnTo>
                    <a:pt x="11068812" y="977646"/>
                  </a:lnTo>
                  <a:lnTo>
                    <a:pt x="11068812" y="0"/>
                  </a:lnTo>
                  <a:close/>
                </a:path>
              </a:pathLst>
            </a:custGeom>
            <a:solidFill>
              <a:srgbClr val="222E3D">
                <a:alpha val="74900"/>
              </a:srgbClr>
            </a:solidFill>
          </p:spPr>
          <p:txBody>
            <a:bodyPr wrap="square" lIns="0" tIns="0" rIns="0" bIns="0" rtlCol="0"/>
            <a:lstStyle/>
            <a:p>
              <a:endParaRPr/>
            </a:p>
          </p:txBody>
        </p:sp>
        <p:sp>
          <p:nvSpPr>
            <p:cNvPr id="105" name="object 105"/>
            <p:cNvSpPr/>
            <p:nvPr/>
          </p:nvSpPr>
          <p:spPr>
            <a:xfrm>
              <a:off x="842302" y="4263618"/>
              <a:ext cx="303530" cy="580390"/>
            </a:xfrm>
            <a:custGeom>
              <a:avLst/>
              <a:gdLst/>
              <a:ahLst/>
              <a:cxnLst/>
              <a:rect l="l" t="t" r="r" b="b"/>
              <a:pathLst>
                <a:path w="303530" h="580389">
                  <a:moveTo>
                    <a:pt x="114109" y="58978"/>
                  </a:moveTo>
                  <a:lnTo>
                    <a:pt x="113347" y="55448"/>
                  </a:lnTo>
                  <a:lnTo>
                    <a:pt x="112356" y="50838"/>
                  </a:lnTo>
                  <a:lnTo>
                    <a:pt x="107772" y="44221"/>
                  </a:lnTo>
                  <a:lnTo>
                    <a:pt x="101041" y="39801"/>
                  </a:lnTo>
                  <a:lnTo>
                    <a:pt x="97409" y="39116"/>
                  </a:lnTo>
                  <a:lnTo>
                    <a:pt x="97409" y="61112"/>
                  </a:lnTo>
                  <a:lnTo>
                    <a:pt x="95973" y="62712"/>
                  </a:lnTo>
                  <a:lnTo>
                    <a:pt x="92036" y="63106"/>
                  </a:lnTo>
                  <a:lnTo>
                    <a:pt x="90220" y="61607"/>
                  </a:lnTo>
                  <a:lnTo>
                    <a:pt x="89814" y="57556"/>
                  </a:lnTo>
                  <a:lnTo>
                    <a:pt x="91300" y="55740"/>
                  </a:lnTo>
                  <a:lnTo>
                    <a:pt x="93421" y="55524"/>
                  </a:lnTo>
                  <a:lnTo>
                    <a:pt x="95592" y="55448"/>
                  </a:lnTo>
                  <a:lnTo>
                    <a:pt x="97358" y="57124"/>
                  </a:lnTo>
                  <a:lnTo>
                    <a:pt x="97409" y="61112"/>
                  </a:lnTo>
                  <a:lnTo>
                    <a:pt x="97409" y="39116"/>
                  </a:lnTo>
                  <a:lnTo>
                    <a:pt x="72072" y="59474"/>
                  </a:lnTo>
                  <a:lnTo>
                    <a:pt x="73825" y="67627"/>
                  </a:lnTo>
                  <a:lnTo>
                    <a:pt x="78409" y="74231"/>
                  </a:lnTo>
                  <a:lnTo>
                    <a:pt x="85140" y="78651"/>
                  </a:lnTo>
                  <a:lnTo>
                    <a:pt x="93345" y="80213"/>
                  </a:lnTo>
                  <a:lnTo>
                    <a:pt x="101460" y="78511"/>
                  </a:lnTo>
                  <a:lnTo>
                    <a:pt x="108077" y="74002"/>
                  </a:lnTo>
                  <a:lnTo>
                    <a:pt x="112522" y="67348"/>
                  </a:lnTo>
                  <a:lnTo>
                    <a:pt x="113347" y="63106"/>
                  </a:lnTo>
                  <a:lnTo>
                    <a:pt x="114058" y="59474"/>
                  </a:lnTo>
                  <a:lnTo>
                    <a:pt x="114109" y="58978"/>
                  </a:lnTo>
                  <a:close/>
                </a:path>
                <a:path w="303530" h="580389">
                  <a:moveTo>
                    <a:pt x="209296" y="46266"/>
                  </a:moveTo>
                  <a:lnTo>
                    <a:pt x="139700" y="46266"/>
                  </a:lnTo>
                  <a:lnTo>
                    <a:pt x="139700" y="70942"/>
                  </a:lnTo>
                  <a:lnTo>
                    <a:pt x="209296" y="70942"/>
                  </a:lnTo>
                  <a:lnTo>
                    <a:pt x="209296" y="46266"/>
                  </a:lnTo>
                  <a:close/>
                </a:path>
                <a:path w="303530" h="580389">
                  <a:moveTo>
                    <a:pt x="303377" y="60210"/>
                  </a:moveTo>
                  <a:lnTo>
                    <a:pt x="298767" y="36880"/>
                  </a:lnTo>
                  <a:lnTo>
                    <a:pt x="286004" y="17780"/>
                  </a:lnTo>
                  <a:lnTo>
                    <a:pt x="278650" y="12788"/>
                  </a:lnTo>
                  <a:lnTo>
                    <a:pt x="278650" y="60210"/>
                  </a:lnTo>
                  <a:lnTo>
                    <a:pt x="278650" y="92925"/>
                  </a:lnTo>
                  <a:lnTo>
                    <a:pt x="278650" y="510616"/>
                  </a:lnTo>
                  <a:lnTo>
                    <a:pt x="278650" y="530733"/>
                  </a:lnTo>
                  <a:lnTo>
                    <a:pt x="276453" y="541515"/>
                  </a:lnTo>
                  <a:lnTo>
                    <a:pt x="269875" y="549224"/>
                  </a:lnTo>
                  <a:lnTo>
                    <a:pt x="258940" y="553859"/>
                  </a:lnTo>
                  <a:lnTo>
                    <a:pt x="243674" y="555409"/>
                  </a:lnTo>
                  <a:lnTo>
                    <a:pt x="59715" y="555409"/>
                  </a:lnTo>
                  <a:lnTo>
                    <a:pt x="44704" y="553847"/>
                  </a:lnTo>
                  <a:lnTo>
                    <a:pt x="33731" y="549173"/>
                  </a:lnTo>
                  <a:lnTo>
                    <a:pt x="27012" y="541451"/>
                  </a:lnTo>
                  <a:lnTo>
                    <a:pt x="24726" y="530733"/>
                  </a:lnTo>
                  <a:lnTo>
                    <a:pt x="24726" y="510616"/>
                  </a:lnTo>
                  <a:lnTo>
                    <a:pt x="278650" y="510616"/>
                  </a:lnTo>
                  <a:lnTo>
                    <a:pt x="278650" y="92925"/>
                  </a:lnTo>
                  <a:lnTo>
                    <a:pt x="278041" y="92925"/>
                  </a:lnTo>
                  <a:lnTo>
                    <a:pt x="278041" y="117030"/>
                  </a:lnTo>
                  <a:lnTo>
                    <a:pt x="278041" y="429412"/>
                  </a:lnTo>
                  <a:lnTo>
                    <a:pt x="278041" y="452005"/>
                  </a:lnTo>
                  <a:lnTo>
                    <a:pt x="278041" y="486511"/>
                  </a:lnTo>
                  <a:lnTo>
                    <a:pt x="24726" y="486511"/>
                  </a:lnTo>
                  <a:lnTo>
                    <a:pt x="24726" y="117030"/>
                  </a:lnTo>
                  <a:lnTo>
                    <a:pt x="278041" y="117030"/>
                  </a:lnTo>
                  <a:lnTo>
                    <a:pt x="278041" y="92925"/>
                  </a:lnTo>
                  <a:lnTo>
                    <a:pt x="24726" y="92925"/>
                  </a:lnTo>
                  <a:lnTo>
                    <a:pt x="24726" y="60210"/>
                  </a:lnTo>
                  <a:lnTo>
                    <a:pt x="27393" y="46482"/>
                  </a:lnTo>
                  <a:lnTo>
                    <a:pt x="34861" y="35229"/>
                  </a:lnTo>
                  <a:lnTo>
                    <a:pt x="46012" y="27584"/>
                  </a:lnTo>
                  <a:lnTo>
                    <a:pt x="59715" y="24676"/>
                  </a:lnTo>
                  <a:lnTo>
                    <a:pt x="243674" y="24676"/>
                  </a:lnTo>
                  <a:lnTo>
                    <a:pt x="257378" y="27584"/>
                  </a:lnTo>
                  <a:lnTo>
                    <a:pt x="268516" y="35229"/>
                  </a:lnTo>
                  <a:lnTo>
                    <a:pt x="275983" y="46482"/>
                  </a:lnTo>
                  <a:lnTo>
                    <a:pt x="278650" y="60210"/>
                  </a:lnTo>
                  <a:lnTo>
                    <a:pt x="278650" y="12788"/>
                  </a:lnTo>
                  <a:lnTo>
                    <a:pt x="266992" y="4851"/>
                  </a:lnTo>
                  <a:lnTo>
                    <a:pt x="243674" y="0"/>
                  </a:lnTo>
                  <a:lnTo>
                    <a:pt x="59715" y="0"/>
                  </a:lnTo>
                  <a:lnTo>
                    <a:pt x="36385" y="4851"/>
                  </a:lnTo>
                  <a:lnTo>
                    <a:pt x="17386" y="17780"/>
                  </a:lnTo>
                  <a:lnTo>
                    <a:pt x="4610" y="36880"/>
                  </a:lnTo>
                  <a:lnTo>
                    <a:pt x="0" y="60210"/>
                  </a:lnTo>
                  <a:lnTo>
                    <a:pt x="0" y="530606"/>
                  </a:lnTo>
                  <a:lnTo>
                    <a:pt x="4114" y="551180"/>
                  </a:lnTo>
                  <a:lnTo>
                    <a:pt x="15951" y="566712"/>
                  </a:lnTo>
                  <a:lnTo>
                    <a:pt x="34734" y="576541"/>
                  </a:lnTo>
                  <a:lnTo>
                    <a:pt x="59715" y="579970"/>
                  </a:lnTo>
                  <a:lnTo>
                    <a:pt x="243674" y="579970"/>
                  </a:lnTo>
                  <a:lnTo>
                    <a:pt x="268198" y="576592"/>
                  </a:lnTo>
                  <a:lnTo>
                    <a:pt x="286880" y="566864"/>
                  </a:lnTo>
                  <a:lnTo>
                    <a:pt x="298881" y="551383"/>
                  </a:lnTo>
                  <a:lnTo>
                    <a:pt x="303377" y="530733"/>
                  </a:lnTo>
                  <a:lnTo>
                    <a:pt x="303377" y="501726"/>
                  </a:lnTo>
                  <a:lnTo>
                    <a:pt x="302768" y="501726"/>
                  </a:lnTo>
                  <a:lnTo>
                    <a:pt x="302768" y="486511"/>
                  </a:lnTo>
                  <a:lnTo>
                    <a:pt x="302768" y="452005"/>
                  </a:lnTo>
                  <a:lnTo>
                    <a:pt x="302768" y="429412"/>
                  </a:lnTo>
                  <a:lnTo>
                    <a:pt x="302768" y="117030"/>
                  </a:lnTo>
                  <a:lnTo>
                    <a:pt x="302768" y="104889"/>
                  </a:lnTo>
                  <a:lnTo>
                    <a:pt x="303377" y="104889"/>
                  </a:lnTo>
                  <a:lnTo>
                    <a:pt x="303377" y="60210"/>
                  </a:lnTo>
                  <a:close/>
                </a:path>
              </a:pathLst>
            </a:custGeom>
            <a:solidFill>
              <a:srgbClr val="002C43"/>
            </a:solidFill>
          </p:spPr>
          <p:txBody>
            <a:bodyPr wrap="square" lIns="0" tIns="0" rIns="0" bIns="0" rtlCol="0"/>
            <a:lstStyle/>
            <a:p>
              <a:endParaRPr/>
            </a:p>
          </p:txBody>
        </p:sp>
        <p:sp>
          <p:nvSpPr>
            <p:cNvPr id="106" name="object 106"/>
            <p:cNvSpPr/>
            <p:nvPr/>
          </p:nvSpPr>
          <p:spPr>
            <a:xfrm>
              <a:off x="6331458" y="3289553"/>
              <a:ext cx="2463800" cy="978535"/>
            </a:xfrm>
            <a:custGeom>
              <a:avLst/>
              <a:gdLst/>
              <a:ahLst/>
              <a:cxnLst/>
              <a:rect l="l" t="t" r="r" b="b"/>
              <a:pathLst>
                <a:path w="2463800" h="978535">
                  <a:moveTo>
                    <a:pt x="2217420" y="0"/>
                  </a:moveTo>
                  <a:lnTo>
                    <a:pt x="0" y="0"/>
                  </a:lnTo>
                  <a:lnTo>
                    <a:pt x="0" y="311658"/>
                  </a:lnTo>
                  <a:lnTo>
                    <a:pt x="2217420" y="311658"/>
                  </a:lnTo>
                  <a:lnTo>
                    <a:pt x="2217420" y="0"/>
                  </a:lnTo>
                  <a:close/>
                </a:path>
                <a:path w="2463800" h="978535">
                  <a:moveTo>
                    <a:pt x="2463546" y="323850"/>
                  </a:moveTo>
                  <a:lnTo>
                    <a:pt x="246888" y="323850"/>
                  </a:lnTo>
                  <a:lnTo>
                    <a:pt x="246888" y="978408"/>
                  </a:lnTo>
                  <a:lnTo>
                    <a:pt x="2463546" y="978408"/>
                  </a:lnTo>
                  <a:lnTo>
                    <a:pt x="2463546" y="323850"/>
                  </a:lnTo>
                  <a:close/>
                </a:path>
              </a:pathLst>
            </a:custGeom>
            <a:solidFill>
              <a:srgbClr val="222E3D">
                <a:alpha val="74900"/>
              </a:srgbClr>
            </a:solidFill>
          </p:spPr>
          <p:txBody>
            <a:bodyPr wrap="square" lIns="0" tIns="0" rIns="0" bIns="0" rtlCol="0"/>
            <a:lstStyle/>
            <a:p>
              <a:endParaRPr/>
            </a:p>
          </p:txBody>
        </p:sp>
      </p:grpSp>
      <p:sp>
        <p:nvSpPr>
          <p:cNvPr id="107" name="object 107"/>
          <p:cNvSpPr txBox="1"/>
          <p:nvPr/>
        </p:nvSpPr>
        <p:spPr>
          <a:xfrm>
            <a:off x="602993" y="4965457"/>
            <a:ext cx="803910" cy="178435"/>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Trebuchet MS"/>
                <a:cs typeface="Trebuchet MS"/>
              </a:rPr>
              <a:t>F</a:t>
            </a:r>
            <a:r>
              <a:rPr sz="1000" spc="5" dirty="0">
                <a:solidFill>
                  <a:srgbClr val="FFFFFF"/>
                </a:solidFill>
                <a:latin typeface="Trebuchet MS"/>
                <a:cs typeface="Trebuchet MS"/>
              </a:rPr>
              <a:t>r</a:t>
            </a:r>
            <a:r>
              <a:rPr sz="1000" spc="15" dirty="0">
                <a:solidFill>
                  <a:srgbClr val="FFFFFF"/>
                </a:solidFill>
                <a:latin typeface="Trebuchet MS"/>
                <a:cs typeface="Trebuchet MS"/>
              </a:rPr>
              <a:t>o</a:t>
            </a:r>
            <a:r>
              <a:rPr sz="1000" spc="35" dirty="0">
                <a:solidFill>
                  <a:srgbClr val="FFFFFF"/>
                </a:solidFill>
                <a:latin typeface="Trebuchet MS"/>
                <a:cs typeface="Trebuchet MS"/>
              </a:rPr>
              <a:t>n</a:t>
            </a:r>
            <a:r>
              <a:rPr sz="1000" spc="-15" dirty="0">
                <a:solidFill>
                  <a:srgbClr val="FFFFFF"/>
                </a:solidFill>
                <a:latin typeface="Trebuchet MS"/>
                <a:cs typeface="Trebuchet MS"/>
              </a:rPr>
              <a:t>t</a:t>
            </a:r>
            <a:r>
              <a:rPr sz="1000" spc="5" dirty="0">
                <a:solidFill>
                  <a:srgbClr val="FFFFFF"/>
                </a:solidFill>
                <a:latin typeface="Trebuchet MS"/>
                <a:cs typeface="Trebuchet MS"/>
              </a:rPr>
              <a:t>en</a:t>
            </a:r>
            <a:r>
              <a:rPr sz="1000" spc="30" dirty="0">
                <a:solidFill>
                  <a:srgbClr val="FFFFFF"/>
                </a:solidFill>
                <a:latin typeface="Trebuchet MS"/>
                <a:cs typeface="Trebuchet MS"/>
              </a:rPr>
              <a:t>d</a:t>
            </a:r>
            <a:r>
              <a:rPr sz="1000" spc="-55" dirty="0">
                <a:solidFill>
                  <a:srgbClr val="FFFFFF"/>
                </a:solidFill>
                <a:latin typeface="Trebuchet MS"/>
                <a:cs typeface="Trebuchet MS"/>
              </a:rPr>
              <a:t> </a:t>
            </a:r>
            <a:r>
              <a:rPr sz="1000" spc="-5" dirty="0">
                <a:solidFill>
                  <a:srgbClr val="FFFFFF"/>
                </a:solidFill>
                <a:latin typeface="Trebuchet MS"/>
                <a:cs typeface="Trebuchet MS"/>
              </a:rPr>
              <a:t>a</a:t>
            </a:r>
            <a:r>
              <a:rPr sz="1000" spc="35" dirty="0">
                <a:solidFill>
                  <a:srgbClr val="FFFFFF"/>
                </a:solidFill>
                <a:latin typeface="Trebuchet MS"/>
                <a:cs typeface="Trebuchet MS"/>
              </a:rPr>
              <a:t>pp</a:t>
            </a:r>
            <a:endParaRPr sz="1000">
              <a:latin typeface="Trebuchet MS"/>
              <a:cs typeface="Trebuchet MS"/>
            </a:endParaRPr>
          </a:p>
        </p:txBody>
      </p:sp>
      <p:pic>
        <p:nvPicPr>
          <p:cNvPr id="108" name="object 108"/>
          <p:cNvPicPr/>
          <p:nvPr/>
        </p:nvPicPr>
        <p:blipFill>
          <a:blip r:embed="rId13" cstate="print"/>
          <a:stretch>
            <a:fillRect/>
          </a:stretch>
        </p:blipFill>
        <p:spPr>
          <a:xfrm>
            <a:off x="11980164" y="104394"/>
            <a:ext cx="2609087" cy="156514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24391" y="3479041"/>
            <a:ext cx="443230" cy="330835"/>
          </a:xfrm>
          <a:prstGeom prst="rect">
            <a:avLst/>
          </a:prstGeom>
        </p:spPr>
        <p:txBody>
          <a:bodyPr vert="horz" wrap="square" lIns="0" tIns="12700" rIns="0" bIns="0" rtlCol="0">
            <a:spAutoFit/>
          </a:bodyPr>
          <a:lstStyle/>
          <a:p>
            <a:pPr marL="25400" marR="5080" indent="-13335">
              <a:lnSpc>
                <a:spcPct val="100000"/>
              </a:lnSpc>
              <a:spcBef>
                <a:spcPts val="100"/>
              </a:spcBef>
            </a:pPr>
            <a:r>
              <a:rPr sz="1000" spc="25" dirty="0">
                <a:solidFill>
                  <a:srgbClr val="FFFFFF"/>
                </a:solidFill>
                <a:latin typeface="Trebuchet MS"/>
                <a:cs typeface="Trebuchet MS"/>
              </a:rPr>
              <a:t>Upl</a:t>
            </a:r>
            <a:r>
              <a:rPr sz="1000" spc="30" dirty="0">
                <a:solidFill>
                  <a:srgbClr val="FFFFFF"/>
                </a:solidFill>
                <a:latin typeface="Trebuchet MS"/>
                <a:cs typeface="Trebuchet MS"/>
              </a:rPr>
              <a:t>o</a:t>
            </a:r>
            <a:r>
              <a:rPr sz="1000" spc="-5" dirty="0">
                <a:solidFill>
                  <a:srgbClr val="FFFFFF"/>
                </a:solidFill>
                <a:latin typeface="Trebuchet MS"/>
                <a:cs typeface="Trebuchet MS"/>
              </a:rPr>
              <a:t>a</a:t>
            </a:r>
            <a:r>
              <a:rPr sz="1000" spc="20" dirty="0">
                <a:solidFill>
                  <a:srgbClr val="FFFFFF"/>
                </a:solidFill>
                <a:latin typeface="Trebuchet MS"/>
                <a:cs typeface="Trebuchet MS"/>
              </a:rPr>
              <a:t>d  </a:t>
            </a:r>
            <a:r>
              <a:rPr sz="1000" dirty="0">
                <a:solidFill>
                  <a:srgbClr val="FFFFFF"/>
                </a:solidFill>
                <a:latin typeface="Trebuchet MS"/>
                <a:cs typeface="Trebuchet MS"/>
              </a:rPr>
              <a:t>bucket</a:t>
            </a:r>
            <a:endParaRPr sz="1000">
              <a:latin typeface="Trebuchet MS"/>
              <a:cs typeface="Trebuchet MS"/>
            </a:endParaRPr>
          </a:p>
        </p:txBody>
      </p:sp>
      <p:grpSp>
        <p:nvGrpSpPr>
          <p:cNvPr id="4" name="object 4"/>
          <p:cNvGrpSpPr/>
          <p:nvPr/>
        </p:nvGrpSpPr>
        <p:grpSpPr>
          <a:xfrm>
            <a:off x="4460725" y="2848559"/>
            <a:ext cx="559435" cy="579755"/>
            <a:chOff x="4460725" y="2848559"/>
            <a:chExt cx="559435" cy="579755"/>
          </a:xfrm>
        </p:grpSpPr>
        <p:pic>
          <p:nvPicPr>
            <p:cNvPr id="5" name="object 5"/>
            <p:cNvPicPr/>
            <p:nvPr/>
          </p:nvPicPr>
          <p:blipFill>
            <a:blip r:embed="rId2" cstate="print"/>
            <a:stretch>
              <a:fillRect/>
            </a:stretch>
          </p:blipFill>
          <p:spPr>
            <a:xfrm>
              <a:off x="4588777" y="3241461"/>
              <a:ext cx="116332" cy="117082"/>
            </a:xfrm>
            <a:prstGeom prst="rect">
              <a:avLst/>
            </a:prstGeom>
          </p:spPr>
        </p:pic>
        <p:pic>
          <p:nvPicPr>
            <p:cNvPr id="6" name="object 6"/>
            <p:cNvPicPr/>
            <p:nvPr/>
          </p:nvPicPr>
          <p:blipFill>
            <a:blip r:embed="rId3" cstate="print"/>
            <a:stretch>
              <a:fillRect/>
            </a:stretch>
          </p:blipFill>
          <p:spPr>
            <a:xfrm>
              <a:off x="4749244" y="3183658"/>
              <a:ext cx="129560" cy="129160"/>
            </a:xfrm>
            <a:prstGeom prst="rect">
              <a:avLst/>
            </a:prstGeom>
          </p:spPr>
        </p:pic>
        <p:pic>
          <p:nvPicPr>
            <p:cNvPr id="7" name="object 7"/>
            <p:cNvPicPr/>
            <p:nvPr/>
          </p:nvPicPr>
          <p:blipFill>
            <a:blip r:embed="rId4" cstate="print"/>
            <a:stretch>
              <a:fillRect/>
            </a:stretch>
          </p:blipFill>
          <p:spPr>
            <a:xfrm>
              <a:off x="4552196" y="3074057"/>
              <a:ext cx="141527" cy="122665"/>
            </a:xfrm>
            <a:prstGeom prst="rect">
              <a:avLst/>
            </a:prstGeom>
          </p:spPr>
        </p:pic>
        <p:sp>
          <p:nvSpPr>
            <p:cNvPr id="8" name="object 8"/>
            <p:cNvSpPr/>
            <p:nvPr/>
          </p:nvSpPr>
          <p:spPr>
            <a:xfrm>
              <a:off x="4460722" y="2848559"/>
              <a:ext cx="559435" cy="579755"/>
            </a:xfrm>
            <a:custGeom>
              <a:avLst/>
              <a:gdLst/>
              <a:ahLst/>
              <a:cxnLst/>
              <a:rect l="l" t="t" r="r" b="b"/>
              <a:pathLst>
                <a:path w="559435" h="579754">
                  <a:moveTo>
                    <a:pt x="558939" y="325882"/>
                  </a:moveTo>
                  <a:lnTo>
                    <a:pt x="557657" y="319214"/>
                  </a:lnTo>
                  <a:lnTo>
                    <a:pt x="552221" y="307136"/>
                  </a:lnTo>
                  <a:lnTo>
                    <a:pt x="540423" y="294297"/>
                  </a:lnTo>
                  <a:lnTo>
                    <a:pt x="533044" y="288785"/>
                  </a:lnTo>
                  <a:lnTo>
                    <a:pt x="533044" y="322414"/>
                  </a:lnTo>
                  <a:lnTo>
                    <a:pt x="513397" y="322414"/>
                  </a:lnTo>
                  <a:lnTo>
                    <a:pt x="495287" y="317944"/>
                  </a:lnTo>
                  <a:lnTo>
                    <a:pt x="498424" y="295084"/>
                  </a:lnTo>
                  <a:lnTo>
                    <a:pt x="507720" y="300545"/>
                  </a:lnTo>
                  <a:lnTo>
                    <a:pt x="522465" y="311073"/>
                  </a:lnTo>
                  <a:lnTo>
                    <a:pt x="530136" y="318287"/>
                  </a:lnTo>
                  <a:lnTo>
                    <a:pt x="533044" y="322414"/>
                  </a:lnTo>
                  <a:lnTo>
                    <a:pt x="533044" y="288785"/>
                  </a:lnTo>
                  <a:lnTo>
                    <a:pt x="521779" y="280339"/>
                  </a:lnTo>
                  <a:lnTo>
                    <a:pt x="502069" y="268592"/>
                  </a:lnTo>
                  <a:lnTo>
                    <a:pt x="520687" y="133350"/>
                  </a:lnTo>
                  <a:lnTo>
                    <a:pt x="525386" y="99212"/>
                  </a:lnTo>
                  <a:lnTo>
                    <a:pt x="526719" y="92417"/>
                  </a:lnTo>
                  <a:lnTo>
                    <a:pt x="522541" y="86245"/>
                  </a:lnTo>
                  <a:lnTo>
                    <a:pt x="514400" y="66675"/>
                  </a:lnTo>
                  <a:lnTo>
                    <a:pt x="500037" y="55727"/>
                  </a:lnTo>
                  <a:lnTo>
                    <a:pt x="500037" y="91706"/>
                  </a:lnTo>
                  <a:lnTo>
                    <a:pt x="500037" y="95034"/>
                  </a:lnTo>
                  <a:lnTo>
                    <a:pt x="494474" y="100799"/>
                  </a:lnTo>
                  <a:lnTo>
                    <a:pt x="494474" y="133350"/>
                  </a:lnTo>
                  <a:lnTo>
                    <a:pt x="470420" y="310997"/>
                  </a:lnTo>
                  <a:lnTo>
                    <a:pt x="434035" y="298640"/>
                  </a:lnTo>
                  <a:lnTo>
                    <a:pt x="381469" y="277977"/>
                  </a:lnTo>
                  <a:lnTo>
                    <a:pt x="325056" y="253555"/>
                  </a:lnTo>
                  <a:lnTo>
                    <a:pt x="289458" y="236829"/>
                  </a:lnTo>
                  <a:lnTo>
                    <a:pt x="289280" y="235902"/>
                  </a:lnTo>
                  <a:lnTo>
                    <a:pt x="287642" y="227825"/>
                  </a:lnTo>
                  <a:lnTo>
                    <a:pt x="281889" y="219329"/>
                  </a:lnTo>
                  <a:lnTo>
                    <a:pt x="273367" y="213601"/>
                  </a:lnTo>
                  <a:lnTo>
                    <a:pt x="263893" y="211696"/>
                  </a:lnTo>
                  <a:lnTo>
                    <a:pt x="263893" y="236004"/>
                  </a:lnTo>
                  <a:lnTo>
                    <a:pt x="261645" y="240576"/>
                  </a:lnTo>
                  <a:lnTo>
                    <a:pt x="260705" y="240576"/>
                  </a:lnTo>
                  <a:lnTo>
                    <a:pt x="260769" y="236956"/>
                  </a:lnTo>
                  <a:lnTo>
                    <a:pt x="261759" y="236067"/>
                  </a:lnTo>
                  <a:lnTo>
                    <a:pt x="262928" y="236143"/>
                  </a:lnTo>
                  <a:lnTo>
                    <a:pt x="262928" y="235902"/>
                  </a:lnTo>
                  <a:lnTo>
                    <a:pt x="263093" y="235902"/>
                  </a:lnTo>
                  <a:lnTo>
                    <a:pt x="263893" y="236004"/>
                  </a:lnTo>
                  <a:lnTo>
                    <a:pt x="263893" y="211696"/>
                  </a:lnTo>
                  <a:lnTo>
                    <a:pt x="236093" y="238239"/>
                  </a:lnTo>
                  <a:lnTo>
                    <a:pt x="238201" y="248627"/>
                  </a:lnTo>
                  <a:lnTo>
                    <a:pt x="243954" y="257149"/>
                  </a:lnTo>
                  <a:lnTo>
                    <a:pt x="252488" y="262877"/>
                  </a:lnTo>
                  <a:lnTo>
                    <a:pt x="262928" y="264985"/>
                  </a:lnTo>
                  <a:lnTo>
                    <a:pt x="273342" y="262851"/>
                  </a:lnTo>
                  <a:lnTo>
                    <a:pt x="278714" y="259232"/>
                  </a:lnTo>
                  <a:lnTo>
                    <a:pt x="301256" y="270002"/>
                  </a:lnTo>
                  <a:lnTo>
                    <a:pt x="349783" y="291884"/>
                  </a:lnTo>
                  <a:lnTo>
                    <a:pt x="399783" y="312623"/>
                  </a:lnTo>
                  <a:lnTo>
                    <a:pt x="447967" y="330060"/>
                  </a:lnTo>
                  <a:lnTo>
                    <a:pt x="467118" y="335419"/>
                  </a:lnTo>
                  <a:lnTo>
                    <a:pt x="443293" y="511467"/>
                  </a:lnTo>
                  <a:lnTo>
                    <a:pt x="443293" y="512457"/>
                  </a:lnTo>
                  <a:lnTo>
                    <a:pt x="442150" y="515226"/>
                  </a:lnTo>
                  <a:lnTo>
                    <a:pt x="406755" y="535127"/>
                  </a:lnTo>
                  <a:lnTo>
                    <a:pt x="351167" y="548398"/>
                  </a:lnTo>
                  <a:lnTo>
                    <a:pt x="292138" y="554570"/>
                  </a:lnTo>
                  <a:lnTo>
                    <a:pt x="262432" y="555218"/>
                  </a:lnTo>
                  <a:lnTo>
                    <a:pt x="187540" y="550684"/>
                  </a:lnTo>
                  <a:lnTo>
                    <a:pt x="130556" y="539597"/>
                  </a:lnTo>
                  <a:lnTo>
                    <a:pt x="94284" y="525792"/>
                  </a:lnTo>
                  <a:lnTo>
                    <a:pt x="81559" y="513080"/>
                  </a:lnTo>
                  <a:lnTo>
                    <a:pt x="81559" y="511467"/>
                  </a:lnTo>
                  <a:lnTo>
                    <a:pt x="30873" y="132740"/>
                  </a:lnTo>
                  <a:lnTo>
                    <a:pt x="41706" y="137680"/>
                  </a:lnTo>
                  <a:lnTo>
                    <a:pt x="49034" y="141998"/>
                  </a:lnTo>
                  <a:lnTo>
                    <a:pt x="57061" y="144691"/>
                  </a:lnTo>
                  <a:lnTo>
                    <a:pt x="64770" y="148196"/>
                  </a:lnTo>
                  <a:lnTo>
                    <a:pt x="84531" y="153873"/>
                  </a:lnTo>
                  <a:lnTo>
                    <a:pt x="93167" y="156756"/>
                  </a:lnTo>
                  <a:lnTo>
                    <a:pt x="97980" y="157734"/>
                  </a:lnTo>
                  <a:lnTo>
                    <a:pt x="107556" y="160477"/>
                  </a:lnTo>
                  <a:lnTo>
                    <a:pt x="156552" y="169418"/>
                  </a:lnTo>
                  <a:lnTo>
                    <a:pt x="209067" y="174879"/>
                  </a:lnTo>
                  <a:lnTo>
                    <a:pt x="262432" y="176733"/>
                  </a:lnTo>
                  <a:lnTo>
                    <a:pt x="315836" y="174942"/>
                  </a:lnTo>
                  <a:lnTo>
                    <a:pt x="368452" y="169633"/>
                  </a:lnTo>
                  <a:lnTo>
                    <a:pt x="417563" y="160870"/>
                  </a:lnTo>
                  <a:lnTo>
                    <a:pt x="430961" y="157086"/>
                  </a:lnTo>
                  <a:lnTo>
                    <a:pt x="432600" y="156756"/>
                  </a:lnTo>
                  <a:lnTo>
                    <a:pt x="435114" y="155917"/>
                  </a:lnTo>
                  <a:lnTo>
                    <a:pt x="450850" y="151472"/>
                  </a:lnTo>
                  <a:lnTo>
                    <a:pt x="460476" y="148755"/>
                  </a:lnTo>
                  <a:lnTo>
                    <a:pt x="471500" y="143764"/>
                  </a:lnTo>
                  <a:lnTo>
                    <a:pt x="476770" y="141998"/>
                  </a:lnTo>
                  <a:lnTo>
                    <a:pt x="481406" y="139280"/>
                  </a:lnTo>
                  <a:lnTo>
                    <a:pt x="494474" y="133350"/>
                  </a:lnTo>
                  <a:lnTo>
                    <a:pt x="494474" y="100799"/>
                  </a:lnTo>
                  <a:lnTo>
                    <a:pt x="485546" y="110032"/>
                  </a:lnTo>
                  <a:lnTo>
                    <a:pt x="452602" y="125171"/>
                  </a:lnTo>
                  <a:lnTo>
                    <a:pt x="403199" y="138455"/>
                  </a:lnTo>
                  <a:lnTo>
                    <a:pt x="339521" y="147866"/>
                  </a:lnTo>
                  <a:lnTo>
                    <a:pt x="301942" y="149644"/>
                  </a:lnTo>
                  <a:lnTo>
                    <a:pt x="263169" y="151472"/>
                  </a:lnTo>
                  <a:lnTo>
                    <a:pt x="186397" y="147815"/>
                  </a:lnTo>
                  <a:lnTo>
                    <a:pt x="122097" y="138239"/>
                  </a:lnTo>
                  <a:lnTo>
                    <a:pt x="101879" y="132740"/>
                  </a:lnTo>
                  <a:lnTo>
                    <a:pt x="72580" y="124777"/>
                  </a:lnTo>
                  <a:lnTo>
                    <a:pt x="39878" y="109474"/>
                  </a:lnTo>
                  <a:lnTo>
                    <a:pt x="26060" y="94411"/>
                  </a:lnTo>
                  <a:lnTo>
                    <a:pt x="25476" y="91478"/>
                  </a:lnTo>
                  <a:lnTo>
                    <a:pt x="37414" y="75552"/>
                  </a:lnTo>
                  <a:lnTo>
                    <a:pt x="69862" y="57772"/>
                  </a:lnTo>
                  <a:lnTo>
                    <a:pt x="120027" y="41363"/>
                  </a:lnTo>
                  <a:lnTo>
                    <a:pt x="185254" y="29337"/>
                  </a:lnTo>
                  <a:lnTo>
                    <a:pt x="262928" y="24650"/>
                  </a:lnTo>
                  <a:lnTo>
                    <a:pt x="340588" y="29337"/>
                  </a:lnTo>
                  <a:lnTo>
                    <a:pt x="405790" y="41363"/>
                  </a:lnTo>
                  <a:lnTo>
                    <a:pt x="455879" y="57772"/>
                  </a:lnTo>
                  <a:lnTo>
                    <a:pt x="488188" y="75552"/>
                  </a:lnTo>
                  <a:lnTo>
                    <a:pt x="500037" y="91706"/>
                  </a:lnTo>
                  <a:lnTo>
                    <a:pt x="500037" y="55727"/>
                  </a:lnTo>
                  <a:lnTo>
                    <a:pt x="441071" y="25793"/>
                  </a:lnTo>
                  <a:lnTo>
                    <a:pt x="386803" y="11861"/>
                  </a:lnTo>
                  <a:lnTo>
                    <a:pt x="326364" y="3073"/>
                  </a:lnTo>
                  <a:lnTo>
                    <a:pt x="263918" y="0"/>
                  </a:lnTo>
                  <a:lnTo>
                    <a:pt x="201383" y="3073"/>
                  </a:lnTo>
                  <a:lnTo>
                    <a:pt x="140741" y="11861"/>
                  </a:lnTo>
                  <a:lnTo>
                    <a:pt x="86194" y="25793"/>
                  </a:lnTo>
                  <a:lnTo>
                    <a:pt x="42011" y="44259"/>
                  </a:lnTo>
                  <a:lnTo>
                    <a:pt x="4191" y="86207"/>
                  </a:lnTo>
                  <a:lnTo>
                    <a:pt x="0" y="92417"/>
                  </a:lnTo>
                  <a:lnTo>
                    <a:pt x="1333" y="99212"/>
                  </a:lnTo>
                  <a:lnTo>
                    <a:pt x="57340" y="513448"/>
                  </a:lnTo>
                  <a:lnTo>
                    <a:pt x="71755" y="538695"/>
                  </a:lnTo>
                  <a:lnTo>
                    <a:pt x="107645" y="557326"/>
                  </a:lnTo>
                  <a:lnTo>
                    <a:pt x="156895" y="569899"/>
                  </a:lnTo>
                  <a:lnTo>
                    <a:pt x="211366" y="577011"/>
                  </a:lnTo>
                  <a:lnTo>
                    <a:pt x="262928" y="579259"/>
                  </a:lnTo>
                  <a:lnTo>
                    <a:pt x="294030" y="578586"/>
                  </a:lnTo>
                  <a:lnTo>
                    <a:pt x="355854" y="572160"/>
                  </a:lnTo>
                  <a:lnTo>
                    <a:pt x="396227" y="564057"/>
                  </a:lnTo>
                  <a:lnTo>
                    <a:pt x="423976" y="555218"/>
                  </a:lnTo>
                  <a:lnTo>
                    <a:pt x="425005" y="554850"/>
                  </a:lnTo>
                  <a:lnTo>
                    <a:pt x="465594" y="525195"/>
                  </a:lnTo>
                  <a:lnTo>
                    <a:pt x="491947" y="342214"/>
                  </a:lnTo>
                  <a:lnTo>
                    <a:pt x="525754" y="346570"/>
                  </a:lnTo>
                  <a:lnTo>
                    <a:pt x="557123" y="332765"/>
                  </a:lnTo>
                  <a:lnTo>
                    <a:pt x="558939" y="325882"/>
                  </a:lnTo>
                  <a:close/>
                </a:path>
              </a:pathLst>
            </a:custGeom>
            <a:solidFill>
              <a:srgbClr val="6CAD3D"/>
            </a:solidFill>
          </p:spPr>
          <p:txBody>
            <a:bodyPr wrap="square" lIns="0" tIns="0" rIns="0" bIns="0" rtlCol="0"/>
            <a:lstStyle/>
            <a:p>
              <a:endParaRPr/>
            </a:p>
          </p:txBody>
        </p:sp>
      </p:grpSp>
      <p:sp>
        <p:nvSpPr>
          <p:cNvPr id="9" name="object 9"/>
          <p:cNvSpPr txBox="1"/>
          <p:nvPr/>
        </p:nvSpPr>
        <p:spPr>
          <a:xfrm>
            <a:off x="6471122" y="2322067"/>
            <a:ext cx="920115" cy="178435"/>
          </a:xfrm>
          <a:prstGeom prst="rect">
            <a:avLst/>
          </a:prstGeom>
        </p:spPr>
        <p:txBody>
          <a:bodyPr vert="horz" wrap="square" lIns="0" tIns="12700" rIns="0" bIns="0" rtlCol="0">
            <a:spAutoFit/>
          </a:bodyPr>
          <a:lstStyle/>
          <a:p>
            <a:pPr marL="12700">
              <a:lnSpc>
                <a:spcPct val="100000"/>
              </a:lnSpc>
              <a:spcBef>
                <a:spcPts val="100"/>
              </a:spcBef>
            </a:pPr>
            <a:r>
              <a:rPr sz="1000" spc="35" dirty="0">
                <a:solidFill>
                  <a:srgbClr val="FFFFFF"/>
                </a:solidFill>
                <a:latin typeface="Trebuchet MS"/>
                <a:cs typeface="Trebuchet MS"/>
              </a:rPr>
              <a:t>Ph</a:t>
            </a:r>
            <a:r>
              <a:rPr sz="1000" spc="15" dirty="0">
                <a:solidFill>
                  <a:srgbClr val="FFFFFF"/>
                </a:solidFill>
                <a:latin typeface="Trebuchet MS"/>
                <a:cs typeface="Trebuchet MS"/>
              </a:rPr>
              <a:t>ot</a:t>
            </a:r>
            <a:r>
              <a:rPr sz="1000" spc="40" dirty="0">
                <a:solidFill>
                  <a:srgbClr val="FFFFFF"/>
                </a:solidFill>
                <a:latin typeface="Trebuchet MS"/>
                <a:cs typeface="Trebuchet MS"/>
              </a:rPr>
              <a:t>o</a:t>
            </a:r>
            <a:r>
              <a:rPr sz="1000" spc="-50" dirty="0">
                <a:solidFill>
                  <a:srgbClr val="FFFFFF"/>
                </a:solidFill>
                <a:latin typeface="Trebuchet MS"/>
                <a:cs typeface="Trebuchet MS"/>
              </a:rPr>
              <a:t> </a:t>
            </a:r>
            <a:r>
              <a:rPr sz="1000" spc="20" dirty="0">
                <a:solidFill>
                  <a:srgbClr val="FFFFFF"/>
                </a:solidFill>
                <a:latin typeface="Trebuchet MS"/>
                <a:cs typeface="Trebuchet MS"/>
              </a:rPr>
              <a:t>u</a:t>
            </a:r>
            <a:r>
              <a:rPr sz="1000" spc="10" dirty="0">
                <a:solidFill>
                  <a:srgbClr val="FFFFFF"/>
                </a:solidFill>
                <a:latin typeface="Trebuchet MS"/>
                <a:cs typeface="Trebuchet MS"/>
              </a:rPr>
              <a:t>pl</a:t>
            </a:r>
            <a:r>
              <a:rPr sz="1000" spc="20" dirty="0">
                <a:solidFill>
                  <a:srgbClr val="FFFFFF"/>
                </a:solidFill>
                <a:latin typeface="Trebuchet MS"/>
                <a:cs typeface="Trebuchet MS"/>
              </a:rPr>
              <a:t>o</a:t>
            </a:r>
            <a:r>
              <a:rPr sz="1000" spc="15" dirty="0">
                <a:solidFill>
                  <a:srgbClr val="FFFFFF"/>
                </a:solidFill>
                <a:latin typeface="Trebuchet MS"/>
                <a:cs typeface="Trebuchet MS"/>
              </a:rPr>
              <a:t>a</a:t>
            </a:r>
            <a:r>
              <a:rPr sz="1000" spc="25" dirty="0">
                <a:solidFill>
                  <a:srgbClr val="FFFFFF"/>
                </a:solidFill>
                <a:latin typeface="Trebuchet MS"/>
                <a:cs typeface="Trebuchet MS"/>
              </a:rPr>
              <a:t>d</a:t>
            </a:r>
            <a:r>
              <a:rPr sz="1000" spc="-30" dirty="0">
                <a:solidFill>
                  <a:srgbClr val="FFFFFF"/>
                </a:solidFill>
                <a:latin typeface="Trebuchet MS"/>
                <a:cs typeface="Trebuchet MS"/>
              </a:rPr>
              <a:t>e</a:t>
            </a:r>
            <a:r>
              <a:rPr sz="1000" spc="-15" dirty="0">
                <a:solidFill>
                  <a:srgbClr val="FFFFFF"/>
                </a:solidFill>
                <a:latin typeface="Trebuchet MS"/>
                <a:cs typeface="Trebuchet MS"/>
              </a:rPr>
              <a:t>r</a:t>
            </a:r>
            <a:endParaRPr sz="1000">
              <a:latin typeface="Trebuchet MS"/>
              <a:cs typeface="Trebuchet MS"/>
            </a:endParaRPr>
          </a:p>
        </p:txBody>
      </p:sp>
      <p:grpSp>
        <p:nvGrpSpPr>
          <p:cNvPr id="10" name="object 10"/>
          <p:cNvGrpSpPr/>
          <p:nvPr/>
        </p:nvGrpSpPr>
        <p:grpSpPr>
          <a:xfrm>
            <a:off x="4509105" y="1703289"/>
            <a:ext cx="2741295" cy="580390"/>
            <a:chOff x="4509105" y="1703289"/>
            <a:chExt cx="2741295" cy="580390"/>
          </a:xfrm>
        </p:grpSpPr>
        <p:sp>
          <p:nvSpPr>
            <p:cNvPr id="11" name="object 11"/>
            <p:cNvSpPr/>
            <p:nvPr/>
          </p:nvSpPr>
          <p:spPr>
            <a:xfrm>
              <a:off x="6832019" y="1772638"/>
              <a:ext cx="314325" cy="394970"/>
            </a:xfrm>
            <a:custGeom>
              <a:avLst/>
              <a:gdLst/>
              <a:ahLst/>
              <a:cxnLst/>
              <a:rect l="l" t="t" r="r" b="b"/>
              <a:pathLst>
                <a:path w="314325" h="394969">
                  <a:moveTo>
                    <a:pt x="203263" y="394907"/>
                  </a:moveTo>
                  <a:lnTo>
                    <a:pt x="198880" y="392168"/>
                  </a:lnTo>
                  <a:lnTo>
                    <a:pt x="196818" y="387836"/>
                  </a:lnTo>
                  <a:lnTo>
                    <a:pt x="65441" y="105751"/>
                  </a:lnTo>
                  <a:lnTo>
                    <a:pt x="5531" y="105751"/>
                  </a:lnTo>
                  <a:lnTo>
                    <a:pt x="0" y="100223"/>
                  </a:lnTo>
                  <a:lnTo>
                    <a:pt x="0" y="5528"/>
                  </a:lnTo>
                  <a:lnTo>
                    <a:pt x="5531" y="0"/>
                  </a:lnTo>
                  <a:lnTo>
                    <a:pt x="129524" y="0"/>
                  </a:lnTo>
                  <a:lnTo>
                    <a:pt x="134253" y="86"/>
                  </a:lnTo>
                  <a:lnTo>
                    <a:pt x="138525" y="2862"/>
                  </a:lnTo>
                  <a:lnTo>
                    <a:pt x="148666" y="24679"/>
                  </a:lnTo>
                  <a:lnTo>
                    <a:pt x="24818" y="24679"/>
                  </a:lnTo>
                  <a:lnTo>
                    <a:pt x="24818" y="81071"/>
                  </a:lnTo>
                  <a:lnTo>
                    <a:pt x="78190" y="81071"/>
                  </a:lnTo>
                  <a:lnTo>
                    <a:pt x="82554" y="83860"/>
                  </a:lnTo>
                  <a:lnTo>
                    <a:pt x="215339" y="370191"/>
                  </a:lnTo>
                  <a:lnTo>
                    <a:pt x="314118" y="370191"/>
                  </a:lnTo>
                  <a:lnTo>
                    <a:pt x="314118" y="389342"/>
                  </a:lnTo>
                  <a:lnTo>
                    <a:pt x="308587" y="394870"/>
                  </a:lnTo>
                  <a:lnTo>
                    <a:pt x="208054" y="394870"/>
                  </a:lnTo>
                  <a:lnTo>
                    <a:pt x="203263" y="394907"/>
                  </a:lnTo>
                  <a:close/>
                </a:path>
                <a:path w="314325" h="394969">
                  <a:moveTo>
                    <a:pt x="314118" y="370191"/>
                  </a:moveTo>
                  <a:lnTo>
                    <a:pt x="289424" y="370191"/>
                  </a:lnTo>
                  <a:lnTo>
                    <a:pt x="289424" y="313921"/>
                  </a:lnTo>
                  <a:lnTo>
                    <a:pt x="259141" y="313921"/>
                  </a:lnTo>
                  <a:lnTo>
                    <a:pt x="254777" y="311133"/>
                  </a:lnTo>
                  <a:lnTo>
                    <a:pt x="121745" y="24679"/>
                  </a:lnTo>
                  <a:lnTo>
                    <a:pt x="148666" y="24679"/>
                  </a:lnTo>
                  <a:lnTo>
                    <a:pt x="271643" y="289242"/>
                  </a:lnTo>
                  <a:lnTo>
                    <a:pt x="308587" y="289242"/>
                  </a:lnTo>
                  <a:lnTo>
                    <a:pt x="314118" y="294770"/>
                  </a:lnTo>
                  <a:lnTo>
                    <a:pt x="314118" y="313921"/>
                  </a:lnTo>
                  <a:lnTo>
                    <a:pt x="289424" y="313921"/>
                  </a:lnTo>
                  <a:lnTo>
                    <a:pt x="314118" y="313934"/>
                  </a:lnTo>
                  <a:lnTo>
                    <a:pt x="314118" y="370191"/>
                  </a:lnTo>
                  <a:close/>
                </a:path>
              </a:pathLst>
            </a:custGeom>
            <a:solidFill>
              <a:srgbClr val="FF9900"/>
            </a:solidFill>
          </p:spPr>
          <p:txBody>
            <a:bodyPr wrap="square" lIns="0" tIns="0" rIns="0" bIns="0" rtlCol="0"/>
            <a:lstStyle/>
            <a:p>
              <a:endParaRPr/>
            </a:p>
          </p:txBody>
        </p:sp>
        <p:pic>
          <p:nvPicPr>
            <p:cNvPr id="12" name="object 12"/>
            <p:cNvPicPr/>
            <p:nvPr/>
          </p:nvPicPr>
          <p:blipFill>
            <a:blip r:embed="rId5" cstate="print"/>
            <a:stretch>
              <a:fillRect/>
            </a:stretch>
          </p:blipFill>
          <p:spPr>
            <a:xfrm>
              <a:off x="6766467" y="1923417"/>
              <a:ext cx="180136" cy="244091"/>
            </a:xfrm>
            <a:prstGeom prst="rect">
              <a:avLst/>
            </a:prstGeom>
          </p:spPr>
        </p:pic>
        <p:sp>
          <p:nvSpPr>
            <p:cNvPr id="13" name="object 13"/>
            <p:cNvSpPr/>
            <p:nvPr/>
          </p:nvSpPr>
          <p:spPr>
            <a:xfrm>
              <a:off x="6670022" y="1703289"/>
              <a:ext cx="580390" cy="580390"/>
            </a:xfrm>
            <a:custGeom>
              <a:avLst/>
              <a:gdLst/>
              <a:ahLst/>
              <a:cxnLst/>
              <a:rect l="l" t="t" r="r" b="b"/>
              <a:pathLst>
                <a:path w="580390" h="580389">
                  <a:moveTo>
                    <a:pt x="290164" y="579965"/>
                  </a:moveTo>
                  <a:lnTo>
                    <a:pt x="243097" y="576170"/>
                  </a:lnTo>
                  <a:lnTo>
                    <a:pt x="198448" y="565182"/>
                  </a:lnTo>
                  <a:lnTo>
                    <a:pt x="156815" y="547599"/>
                  </a:lnTo>
                  <a:lnTo>
                    <a:pt x="118795" y="524017"/>
                  </a:lnTo>
                  <a:lnTo>
                    <a:pt x="84985" y="495033"/>
                  </a:lnTo>
                  <a:lnTo>
                    <a:pt x="55943" y="461179"/>
                  </a:lnTo>
                  <a:lnTo>
                    <a:pt x="32364" y="423195"/>
                  </a:lnTo>
                  <a:lnTo>
                    <a:pt x="14783" y="381604"/>
                  </a:lnTo>
                  <a:lnTo>
                    <a:pt x="3796" y="337001"/>
                  </a:lnTo>
                  <a:lnTo>
                    <a:pt x="0" y="289982"/>
                  </a:lnTo>
                  <a:lnTo>
                    <a:pt x="3797" y="242945"/>
                  </a:lnTo>
                  <a:lnTo>
                    <a:pt x="14792" y="198324"/>
                  </a:lnTo>
                  <a:lnTo>
                    <a:pt x="32386" y="156717"/>
                  </a:lnTo>
                  <a:lnTo>
                    <a:pt x="55983" y="118721"/>
                  </a:lnTo>
                  <a:lnTo>
                    <a:pt x="84985" y="84932"/>
                  </a:lnTo>
                  <a:lnTo>
                    <a:pt x="118795" y="55948"/>
                  </a:lnTo>
                  <a:lnTo>
                    <a:pt x="156815" y="32366"/>
                  </a:lnTo>
                  <a:lnTo>
                    <a:pt x="198448" y="14783"/>
                  </a:lnTo>
                  <a:lnTo>
                    <a:pt x="243097" y="3795"/>
                  </a:lnTo>
                  <a:lnTo>
                    <a:pt x="290164" y="0"/>
                  </a:lnTo>
                  <a:lnTo>
                    <a:pt x="337232" y="3795"/>
                  </a:lnTo>
                  <a:lnTo>
                    <a:pt x="381880" y="14783"/>
                  </a:lnTo>
                  <a:lnTo>
                    <a:pt x="405312" y="24679"/>
                  </a:lnTo>
                  <a:lnTo>
                    <a:pt x="290164" y="24679"/>
                  </a:lnTo>
                  <a:lnTo>
                    <a:pt x="242446" y="28953"/>
                  </a:lnTo>
                  <a:lnTo>
                    <a:pt x="197534" y="41277"/>
                  </a:lnTo>
                  <a:lnTo>
                    <a:pt x="156177" y="60901"/>
                  </a:lnTo>
                  <a:lnTo>
                    <a:pt x="119126" y="87075"/>
                  </a:lnTo>
                  <a:lnTo>
                    <a:pt x="87130" y="119051"/>
                  </a:lnTo>
                  <a:lnTo>
                    <a:pt x="60939" y="156079"/>
                  </a:lnTo>
                  <a:lnTo>
                    <a:pt x="41287" y="197469"/>
                  </a:lnTo>
                  <a:lnTo>
                    <a:pt x="28972" y="242294"/>
                  </a:lnTo>
                  <a:lnTo>
                    <a:pt x="24694" y="289982"/>
                  </a:lnTo>
                  <a:lnTo>
                    <a:pt x="28972" y="337671"/>
                  </a:lnTo>
                  <a:lnTo>
                    <a:pt x="41303" y="382555"/>
                  </a:lnTo>
                  <a:lnTo>
                    <a:pt x="60939" y="423886"/>
                  </a:lnTo>
                  <a:lnTo>
                    <a:pt x="87130" y="460914"/>
                  </a:lnTo>
                  <a:lnTo>
                    <a:pt x="119126" y="492889"/>
                  </a:lnTo>
                  <a:lnTo>
                    <a:pt x="156177" y="519064"/>
                  </a:lnTo>
                  <a:lnTo>
                    <a:pt x="197534" y="538688"/>
                  </a:lnTo>
                  <a:lnTo>
                    <a:pt x="242446" y="551012"/>
                  </a:lnTo>
                  <a:lnTo>
                    <a:pt x="290164" y="555286"/>
                  </a:lnTo>
                  <a:lnTo>
                    <a:pt x="405111" y="555286"/>
                  </a:lnTo>
                  <a:lnTo>
                    <a:pt x="381844" y="565124"/>
                  </a:lnTo>
                  <a:lnTo>
                    <a:pt x="337213" y="576136"/>
                  </a:lnTo>
                  <a:lnTo>
                    <a:pt x="290164" y="579965"/>
                  </a:lnTo>
                  <a:close/>
                </a:path>
                <a:path w="580390" h="580389">
                  <a:moveTo>
                    <a:pt x="405111" y="555286"/>
                  </a:moveTo>
                  <a:lnTo>
                    <a:pt x="290164" y="555286"/>
                  </a:lnTo>
                  <a:lnTo>
                    <a:pt x="337883" y="551012"/>
                  </a:lnTo>
                  <a:lnTo>
                    <a:pt x="382795" y="538688"/>
                  </a:lnTo>
                  <a:lnTo>
                    <a:pt x="424151" y="519064"/>
                  </a:lnTo>
                  <a:lnTo>
                    <a:pt x="461203" y="492889"/>
                  </a:lnTo>
                  <a:lnTo>
                    <a:pt x="493199" y="460914"/>
                  </a:lnTo>
                  <a:lnTo>
                    <a:pt x="519390" y="423886"/>
                  </a:lnTo>
                  <a:lnTo>
                    <a:pt x="539026" y="382555"/>
                  </a:lnTo>
                  <a:lnTo>
                    <a:pt x="551357" y="337671"/>
                  </a:lnTo>
                  <a:lnTo>
                    <a:pt x="555634" y="289982"/>
                  </a:lnTo>
                  <a:lnTo>
                    <a:pt x="551291" y="242294"/>
                  </a:lnTo>
                  <a:lnTo>
                    <a:pt x="538903" y="197410"/>
                  </a:lnTo>
                  <a:lnTo>
                    <a:pt x="519277" y="156164"/>
                  </a:lnTo>
                  <a:lnTo>
                    <a:pt x="493084" y="119156"/>
                  </a:lnTo>
                  <a:lnTo>
                    <a:pt x="461098" y="87190"/>
                  </a:lnTo>
                  <a:lnTo>
                    <a:pt x="424066" y="61013"/>
                  </a:lnTo>
                  <a:lnTo>
                    <a:pt x="382736" y="41372"/>
                  </a:lnTo>
                  <a:lnTo>
                    <a:pt x="337853" y="29011"/>
                  </a:lnTo>
                  <a:lnTo>
                    <a:pt x="290164" y="24679"/>
                  </a:lnTo>
                  <a:lnTo>
                    <a:pt x="405312" y="24679"/>
                  </a:lnTo>
                  <a:lnTo>
                    <a:pt x="461534" y="55948"/>
                  </a:lnTo>
                  <a:lnTo>
                    <a:pt x="495343" y="84932"/>
                  </a:lnTo>
                  <a:lnTo>
                    <a:pt x="524345" y="118721"/>
                  </a:lnTo>
                  <a:lnTo>
                    <a:pt x="547942" y="156717"/>
                  </a:lnTo>
                  <a:lnTo>
                    <a:pt x="565537" y="198324"/>
                  </a:lnTo>
                  <a:lnTo>
                    <a:pt x="576532" y="242945"/>
                  </a:lnTo>
                  <a:lnTo>
                    <a:pt x="580329" y="289982"/>
                  </a:lnTo>
                  <a:lnTo>
                    <a:pt x="576492" y="337020"/>
                  </a:lnTo>
                  <a:lnTo>
                    <a:pt x="565463" y="381641"/>
                  </a:lnTo>
                  <a:lnTo>
                    <a:pt x="547838" y="423248"/>
                  </a:lnTo>
                  <a:lnTo>
                    <a:pt x="524269" y="461179"/>
                  </a:lnTo>
                  <a:lnTo>
                    <a:pt x="495269" y="494959"/>
                  </a:lnTo>
                  <a:lnTo>
                    <a:pt x="461468" y="523940"/>
                  </a:lnTo>
                  <a:lnTo>
                    <a:pt x="423461" y="547527"/>
                  </a:lnTo>
                  <a:lnTo>
                    <a:pt x="405111" y="555286"/>
                  </a:lnTo>
                  <a:close/>
                </a:path>
              </a:pathLst>
            </a:custGeom>
            <a:solidFill>
              <a:srgbClr val="FF9900"/>
            </a:solidFill>
          </p:spPr>
          <p:txBody>
            <a:bodyPr wrap="square" lIns="0" tIns="0" rIns="0" bIns="0" rtlCol="0"/>
            <a:lstStyle/>
            <a:p>
              <a:endParaRPr/>
            </a:p>
          </p:txBody>
        </p:sp>
        <p:sp>
          <p:nvSpPr>
            <p:cNvPr id="14" name="object 14"/>
            <p:cNvSpPr/>
            <p:nvPr/>
          </p:nvSpPr>
          <p:spPr>
            <a:xfrm>
              <a:off x="4509097" y="1708683"/>
              <a:ext cx="568960" cy="567055"/>
            </a:xfrm>
            <a:custGeom>
              <a:avLst/>
              <a:gdLst/>
              <a:ahLst/>
              <a:cxnLst/>
              <a:rect l="l" t="t" r="r" b="b"/>
              <a:pathLst>
                <a:path w="568960" h="567055">
                  <a:moveTo>
                    <a:pt x="222770" y="92798"/>
                  </a:moveTo>
                  <a:lnTo>
                    <a:pt x="216331" y="89217"/>
                  </a:lnTo>
                  <a:lnTo>
                    <a:pt x="209346" y="86448"/>
                  </a:lnTo>
                  <a:lnTo>
                    <a:pt x="201536" y="86499"/>
                  </a:lnTo>
                  <a:lnTo>
                    <a:pt x="197789" y="88036"/>
                  </a:lnTo>
                  <a:lnTo>
                    <a:pt x="197789" y="118554"/>
                  </a:lnTo>
                  <a:lnTo>
                    <a:pt x="197789" y="450088"/>
                  </a:lnTo>
                  <a:lnTo>
                    <a:pt x="111252" y="374167"/>
                  </a:lnTo>
                  <a:lnTo>
                    <a:pt x="111252" y="194475"/>
                  </a:lnTo>
                  <a:lnTo>
                    <a:pt x="197789" y="118554"/>
                  </a:lnTo>
                  <a:lnTo>
                    <a:pt x="197789" y="88036"/>
                  </a:lnTo>
                  <a:lnTo>
                    <a:pt x="194576" y="89344"/>
                  </a:lnTo>
                  <a:lnTo>
                    <a:pt x="95681" y="175615"/>
                  </a:lnTo>
                  <a:lnTo>
                    <a:pt x="90195" y="178904"/>
                  </a:lnTo>
                  <a:lnTo>
                    <a:pt x="86741" y="184759"/>
                  </a:lnTo>
                  <a:lnTo>
                    <a:pt x="86525" y="191147"/>
                  </a:lnTo>
                  <a:lnTo>
                    <a:pt x="86601" y="384175"/>
                  </a:lnTo>
                  <a:lnTo>
                    <a:pt x="90220" y="390321"/>
                  </a:lnTo>
                  <a:lnTo>
                    <a:pt x="96050" y="393636"/>
                  </a:lnTo>
                  <a:lnTo>
                    <a:pt x="191363" y="477202"/>
                  </a:lnTo>
                  <a:lnTo>
                    <a:pt x="194576" y="479298"/>
                  </a:lnTo>
                  <a:lnTo>
                    <a:pt x="198551" y="480720"/>
                  </a:lnTo>
                  <a:lnTo>
                    <a:pt x="202730" y="481469"/>
                  </a:lnTo>
                  <a:lnTo>
                    <a:pt x="206946" y="481507"/>
                  </a:lnTo>
                  <a:lnTo>
                    <a:pt x="210248" y="481609"/>
                  </a:lnTo>
                  <a:lnTo>
                    <a:pt x="213525" y="480898"/>
                  </a:lnTo>
                  <a:lnTo>
                    <a:pt x="216458" y="479412"/>
                  </a:lnTo>
                  <a:lnTo>
                    <a:pt x="222770" y="475843"/>
                  </a:lnTo>
                  <a:lnTo>
                    <a:pt x="222770" y="450088"/>
                  </a:lnTo>
                  <a:lnTo>
                    <a:pt x="222770" y="118554"/>
                  </a:lnTo>
                  <a:lnTo>
                    <a:pt x="222770" y="92798"/>
                  </a:lnTo>
                  <a:close/>
                </a:path>
                <a:path w="568960" h="567055">
                  <a:moveTo>
                    <a:pt x="259600" y="271132"/>
                  </a:moveTo>
                  <a:lnTo>
                    <a:pt x="234873" y="271132"/>
                  </a:lnTo>
                  <a:lnTo>
                    <a:pt x="234873" y="295783"/>
                  </a:lnTo>
                  <a:lnTo>
                    <a:pt x="259600" y="295783"/>
                  </a:lnTo>
                  <a:lnTo>
                    <a:pt x="259600" y="271132"/>
                  </a:lnTo>
                  <a:close/>
                </a:path>
                <a:path w="568960" h="567055">
                  <a:moveTo>
                    <a:pt x="296684" y="271132"/>
                  </a:moveTo>
                  <a:lnTo>
                    <a:pt x="271957" y="271132"/>
                  </a:lnTo>
                  <a:lnTo>
                    <a:pt x="271957" y="295783"/>
                  </a:lnTo>
                  <a:lnTo>
                    <a:pt x="296684" y="295783"/>
                  </a:lnTo>
                  <a:lnTo>
                    <a:pt x="296684" y="271132"/>
                  </a:lnTo>
                  <a:close/>
                </a:path>
                <a:path w="568960" h="567055">
                  <a:moveTo>
                    <a:pt x="333781" y="271132"/>
                  </a:moveTo>
                  <a:lnTo>
                    <a:pt x="309054" y="271132"/>
                  </a:lnTo>
                  <a:lnTo>
                    <a:pt x="309054" y="295783"/>
                  </a:lnTo>
                  <a:lnTo>
                    <a:pt x="333781" y="295783"/>
                  </a:lnTo>
                  <a:lnTo>
                    <a:pt x="333781" y="271132"/>
                  </a:lnTo>
                  <a:close/>
                </a:path>
                <a:path w="568960" h="567055">
                  <a:moveTo>
                    <a:pt x="482130" y="377494"/>
                  </a:moveTo>
                  <a:lnTo>
                    <a:pt x="482053" y="184467"/>
                  </a:lnTo>
                  <a:lnTo>
                    <a:pt x="478434" y="178320"/>
                  </a:lnTo>
                  <a:lnTo>
                    <a:pt x="472617" y="175006"/>
                  </a:lnTo>
                  <a:lnTo>
                    <a:pt x="457403" y="161671"/>
                  </a:lnTo>
                  <a:lnTo>
                    <a:pt x="457403" y="194475"/>
                  </a:lnTo>
                  <a:lnTo>
                    <a:pt x="457403" y="374167"/>
                  </a:lnTo>
                  <a:lnTo>
                    <a:pt x="370865" y="450088"/>
                  </a:lnTo>
                  <a:lnTo>
                    <a:pt x="370865" y="118554"/>
                  </a:lnTo>
                  <a:lnTo>
                    <a:pt x="457403" y="194475"/>
                  </a:lnTo>
                  <a:lnTo>
                    <a:pt x="457403" y="161671"/>
                  </a:lnTo>
                  <a:lnTo>
                    <a:pt x="408228" y="118554"/>
                  </a:lnTo>
                  <a:lnTo>
                    <a:pt x="377304" y="91440"/>
                  </a:lnTo>
                  <a:lnTo>
                    <a:pt x="374078" y="89344"/>
                  </a:lnTo>
                  <a:lnTo>
                    <a:pt x="367169" y="86601"/>
                  </a:lnTo>
                  <a:lnTo>
                    <a:pt x="359486" y="86601"/>
                  </a:lnTo>
                  <a:lnTo>
                    <a:pt x="352577" y="89344"/>
                  </a:lnTo>
                  <a:lnTo>
                    <a:pt x="346151" y="92798"/>
                  </a:lnTo>
                  <a:lnTo>
                    <a:pt x="346151" y="475843"/>
                  </a:lnTo>
                  <a:lnTo>
                    <a:pt x="352450" y="479412"/>
                  </a:lnTo>
                  <a:lnTo>
                    <a:pt x="355396" y="480898"/>
                  </a:lnTo>
                  <a:lnTo>
                    <a:pt x="358673" y="481609"/>
                  </a:lnTo>
                  <a:lnTo>
                    <a:pt x="361975" y="481507"/>
                  </a:lnTo>
                  <a:lnTo>
                    <a:pt x="366179" y="481469"/>
                  </a:lnTo>
                  <a:lnTo>
                    <a:pt x="370357" y="480720"/>
                  </a:lnTo>
                  <a:lnTo>
                    <a:pt x="374332" y="479298"/>
                  </a:lnTo>
                  <a:lnTo>
                    <a:pt x="407822" y="450088"/>
                  </a:lnTo>
                  <a:lnTo>
                    <a:pt x="473227" y="393026"/>
                  </a:lnTo>
                  <a:lnTo>
                    <a:pt x="478637" y="389674"/>
                  </a:lnTo>
                  <a:lnTo>
                    <a:pt x="481977" y="383832"/>
                  </a:lnTo>
                  <a:lnTo>
                    <a:pt x="482130" y="377494"/>
                  </a:lnTo>
                  <a:close/>
                </a:path>
                <a:path w="568960" h="567055">
                  <a:moveTo>
                    <a:pt x="568667" y="165989"/>
                  </a:moveTo>
                  <a:lnTo>
                    <a:pt x="543941" y="141351"/>
                  </a:lnTo>
                  <a:lnTo>
                    <a:pt x="543941" y="176237"/>
                  </a:lnTo>
                  <a:lnTo>
                    <a:pt x="543941" y="390677"/>
                  </a:lnTo>
                  <a:lnTo>
                    <a:pt x="391883" y="542277"/>
                  </a:lnTo>
                  <a:lnTo>
                    <a:pt x="176771" y="542277"/>
                  </a:lnTo>
                  <a:lnTo>
                    <a:pt x="24714" y="390677"/>
                  </a:lnTo>
                  <a:lnTo>
                    <a:pt x="24714" y="176237"/>
                  </a:lnTo>
                  <a:lnTo>
                    <a:pt x="176771" y="24638"/>
                  </a:lnTo>
                  <a:lnTo>
                    <a:pt x="391883" y="24638"/>
                  </a:lnTo>
                  <a:lnTo>
                    <a:pt x="543941" y="176237"/>
                  </a:lnTo>
                  <a:lnTo>
                    <a:pt x="543941" y="141351"/>
                  </a:lnTo>
                  <a:lnTo>
                    <a:pt x="426872" y="24638"/>
                  </a:lnTo>
                  <a:lnTo>
                    <a:pt x="402145" y="0"/>
                  </a:lnTo>
                  <a:lnTo>
                    <a:pt x="166509" y="0"/>
                  </a:lnTo>
                  <a:lnTo>
                    <a:pt x="0" y="165989"/>
                  </a:lnTo>
                  <a:lnTo>
                    <a:pt x="0" y="400913"/>
                  </a:lnTo>
                  <a:lnTo>
                    <a:pt x="166509" y="566928"/>
                  </a:lnTo>
                  <a:lnTo>
                    <a:pt x="402145" y="566928"/>
                  </a:lnTo>
                  <a:lnTo>
                    <a:pt x="426872" y="542277"/>
                  </a:lnTo>
                  <a:lnTo>
                    <a:pt x="568667" y="400913"/>
                  </a:lnTo>
                  <a:lnTo>
                    <a:pt x="568667" y="165989"/>
                  </a:lnTo>
                  <a:close/>
                </a:path>
              </a:pathLst>
            </a:custGeom>
            <a:solidFill>
              <a:srgbClr val="FF5252"/>
            </a:solidFill>
          </p:spPr>
          <p:txBody>
            <a:bodyPr wrap="square" lIns="0" tIns="0" rIns="0" bIns="0" rtlCol="0"/>
            <a:lstStyle/>
            <a:p>
              <a:endParaRPr/>
            </a:p>
          </p:txBody>
        </p:sp>
        <p:sp>
          <p:nvSpPr>
            <p:cNvPr id="15" name="object 15"/>
            <p:cNvSpPr/>
            <p:nvPr/>
          </p:nvSpPr>
          <p:spPr>
            <a:xfrm>
              <a:off x="5107937" y="1990791"/>
              <a:ext cx="1529715" cy="8890"/>
            </a:xfrm>
            <a:custGeom>
              <a:avLst/>
              <a:gdLst/>
              <a:ahLst/>
              <a:cxnLst/>
              <a:rect l="l" t="t" r="r" b="b"/>
              <a:pathLst>
                <a:path w="1529715" h="8889">
                  <a:moveTo>
                    <a:pt x="0" y="8521"/>
                  </a:moveTo>
                  <a:lnTo>
                    <a:pt x="1529676" y="0"/>
                  </a:lnTo>
                </a:path>
              </a:pathLst>
            </a:custGeom>
            <a:ln w="12954">
              <a:solidFill>
                <a:srgbClr val="8FA7C4"/>
              </a:solidFill>
            </a:ln>
          </p:spPr>
          <p:txBody>
            <a:bodyPr wrap="square" lIns="0" tIns="0" rIns="0" bIns="0" rtlCol="0"/>
            <a:lstStyle/>
            <a:p>
              <a:endParaRPr/>
            </a:p>
          </p:txBody>
        </p:sp>
        <p:sp>
          <p:nvSpPr>
            <p:cNvPr id="16" name="object 16"/>
            <p:cNvSpPr/>
            <p:nvPr/>
          </p:nvSpPr>
          <p:spPr>
            <a:xfrm>
              <a:off x="6561164" y="1946774"/>
              <a:ext cx="76835" cy="88900"/>
            </a:xfrm>
            <a:custGeom>
              <a:avLst/>
              <a:gdLst/>
              <a:ahLst/>
              <a:cxnLst/>
              <a:rect l="l" t="t" r="r" b="b"/>
              <a:pathLst>
                <a:path w="76834" h="88900">
                  <a:moveTo>
                    <a:pt x="495" y="88900"/>
                  </a:moveTo>
                  <a:lnTo>
                    <a:pt x="76441" y="44018"/>
                  </a:lnTo>
                  <a:lnTo>
                    <a:pt x="0" y="0"/>
                  </a:lnTo>
                </a:path>
              </a:pathLst>
            </a:custGeom>
            <a:ln w="12953">
              <a:solidFill>
                <a:srgbClr val="8FA7C4"/>
              </a:solidFill>
            </a:ln>
          </p:spPr>
          <p:txBody>
            <a:bodyPr wrap="square" lIns="0" tIns="0" rIns="0" bIns="0" rtlCol="0"/>
            <a:lstStyle/>
            <a:p>
              <a:endParaRPr/>
            </a:p>
          </p:txBody>
        </p:sp>
        <p:sp>
          <p:nvSpPr>
            <p:cNvPr id="17" name="object 17"/>
            <p:cNvSpPr/>
            <p:nvPr/>
          </p:nvSpPr>
          <p:spPr>
            <a:xfrm>
              <a:off x="5107932" y="1954442"/>
              <a:ext cx="76835" cy="88900"/>
            </a:xfrm>
            <a:custGeom>
              <a:avLst/>
              <a:gdLst/>
              <a:ahLst/>
              <a:cxnLst/>
              <a:rect l="l" t="t" r="r" b="b"/>
              <a:pathLst>
                <a:path w="76835" h="88900">
                  <a:moveTo>
                    <a:pt x="75958" y="0"/>
                  </a:moveTo>
                  <a:lnTo>
                    <a:pt x="0" y="44869"/>
                  </a:lnTo>
                  <a:lnTo>
                    <a:pt x="76453" y="88900"/>
                  </a:lnTo>
                </a:path>
              </a:pathLst>
            </a:custGeom>
            <a:ln w="12954">
              <a:solidFill>
                <a:srgbClr val="8FA7C4"/>
              </a:solidFill>
            </a:ln>
          </p:spPr>
          <p:txBody>
            <a:bodyPr wrap="square" lIns="0" tIns="0" rIns="0" bIns="0" rtlCol="0"/>
            <a:lstStyle/>
            <a:p>
              <a:endParaRPr/>
            </a:p>
          </p:txBody>
        </p:sp>
      </p:grpSp>
      <p:sp>
        <p:nvSpPr>
          <p:cNvPr id="18" name="object 18"/>
          <p:cNvSpPr txBox="1"/>
          <p:nvPr/>
        </p:nvSpPr>
        <p:spPr>
          <a:xfrm>
            <a:off x="4407634" y="2332723"/>
            <a:ext cx="772160" cy="178435"/>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FFFFFF"/>
                </a:solidFill>
                <a:latin typeface="Trebuchet MS"/>
                <a:cs typeface="Trebuchet MS"/>
              </a:rPr>
              <a:t>AP</a:t>
            </a:r>
            <a:r>
              <a:rPr sz="1000" spc="15" dirty="0">
                <a:solidFill>
                  <a:srgbClr val="FFFFFF"/>
                </a:solidFill>
                <a:latin typeface="Trebuchet MS"/>
                <a:cs typeface="Trebuchet MS"/>
              </a:rPr>
              <a:t>I</a:t>
            </a:r>
            <a:r>
              <a:rPr sz="1000" spc="-50" dirty="0">
                <a:solidFill>
                  <a:srgbClr val="FFFFFF"/>
                </a:solidFill>
                <a:latin typeface="Trebuchet MS"/>
                <a:cs typeface="Trebuchet MS"/>
              </a:rPr>
              <a:t> </a:t>
            </a:r>
            <a:r>
              <a:rPr sz="1000" spc="-25" dirty="0">
                <a:solidFill>
                  <a:srgbClr val="FFFFFF"/>
                </a:solidFill>
                <a:latin typeface="Trebuchet MS"/>
                <a:cs typeface="Trebuchet MS"/>
              </a:rPr>
              <a:t>e</a:t>
            </a:r>
            <a:r>
              <a:rPr sz="1000" spc="30" dirty="0">
                <a:solidFill>
                  <a:srgbClr val="FFFFFF"/>
                </a:solidFill>
                <a:latin typeface="Trebuchet MS"/>
                <a:cs typeface="Trebuchet MS"/>
              </a:rPr>
              <a:t>n</a:t>
            </a:r>
            <a:r>
              <a:rPr sz="1000" spc="35" dirty="0">
                <a:solidFill>
                  <a:srgbClr val="FFFFFF"/>
                </a:solidFill>
                <a:latin typeface="Trebuchet MS"/>
                <a:cs typeface="Trebuchet MS"/>
              </a:rPr>
              <a:t>dp</a:t>
            </a:r>
            <a:r>
              <a:rPr sz="1000" spc="30" dirty="0">
                <a:solidFill>
                  <a:srgbClr val="FFFFFF"/>
                </a:solidFill>
                <a:latin typeface="Trebuchet MS"/>
                <a:cs typeface="Trebuchet MS"/>
              </a:rPr>
              <a:t>o</a:t>
            </a:r>
            <a:r>
              <a:rPr sz="1000" spc="-35" dirty="0">
                <a:solidFill>
                  <a:srgbClr val="FFFFFF"/>
                </a:solidFill>
                <a:latin typeface="Trebuchet MS"/>
                <a:cs typeface="Trebuchet MS"/>
              </a:rPr>
              <a:t>i</a:t>
            </a:r>
            <a:r>
              <a:rPr sz="1000" spc="10" dirty="0">
                <a:solidFill>
                  <a:srgbClr val="FFFFFF"/>
                </a:solidFill>
                <a:latin typeface="Trebuchet MS"/>
                <a:cs typeface="Trebuchet MS"/>
              </a:rPr>
              <a:t>nt</a:t>
            </a:r>
            <a:endParaRPr sz="1000">
              <a:latin typeface="Trebuchet MS"/>
              <a:cs typeface="Trebuchet MS"/>
            </a:endParaRPr>
          </a:p>
        </p:txBody>
      </p:sp>
      <p:sp>
        <p:nvSpPr>
          <p:cNvPr id="19" name="object 19"/>
          <p:cNvSpPr txBox="1"/>
          <p:nvPr/>
        </p:nvSpPr>
        <p:spPr>
          <a:xfrm>
            <a:off x="6505699" y="3445158"/>
            <a:ext cx="1061720" cy="178435"/>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Pr</a:t>
            </a:r>
            <a:r>
              <a:rPr sz="1000" spc="40" dirty="0">
                <a:solidFill>
                  <a:srgbClr val="FFFFFF"/>
                </a:solidFill>
                <a:latin typeface="Trebuchet MS"/>
                <a:cs typeface="Trebuchet MS"/>
              </a:rPr>
              <a:t>o</a:t>
            </a:r>
            <a:r>
              <a:rPr sz="1000" spc="-35" dirty="0">
                <a:solidFill>
                  <a:srgbClr val="FFFFFF"/>
                </a:solidFill>
                <a:latin typeface="Trebuchet MS"/>
                <a:cs typeface="Trebuchet MS"/>
              </a:rPr>
              <a:t>c</a:t>
            </a:r>
            <a:r>
              <a:rPr sz="1000" spc="-25" dirty="0">
                <a:solidFill>
                  <a:srgbClr val="FFFFFF"/>
                </a:solidFill>
                <a:latin typeface="Trebuchet MS"/>
                <a:cs typeface="Trebuchet MS"/>
              </a:rPr>
              <a:t>e</a:t>
            </a:r>
            <a:r>
              <a:rPr sz="1000" dirty="0">
                <a:solidFill>
                  <a:srgbClr val="FFFFFF"/>
                </a:solidFill>
                <a:latin typeface="Trebuchet MS"/>
                <a:cs typeface="Trebuchet MS"/>
              </a:rPr>
              <a:t>ss</a:t>
            </a:r>
            <a:r>
              <a:rPr sz="1000" spc="5" dirty="0">
                <a:solidFill>
                  <a:srgbClr val="FFFFFF"/>
                </a:solidFill>
                <a:latin typeface="Trebuchet MS"/>
                <a:cs typeface="Trebuchet MS"/>
              </a:rPr>
              <a:t>i</a:t>
            </a:r>
            <a:r>
              <a:rPr sz="1000" spc="55" dirty="0">
                <a:solidFill>
                  <a:srgbClr val="FFFFFF"/>
                </a:solidFill>
                <a:latin typeface="Trebuchet MS"/>
                <a:cs typeface="Trebuchet MS"/>
              </a:rPr>
              <a:t>ng</a:t>
            </a:r>
            <a:r>
              <a:rPr sz="1000" spc="-50" dirty="0">
                <a:solidFill>
                  <a:srgbClr val="FFFFFF"/>
                </a:solidFill>
                <a:latin typeface="Trebuchet MS"/>
                <a:cs typeface="Trebuchet MS"/>
              </a:rPr>
              <a:t> </a:t>
            </a:r>
            <a:r>
              <a:rPr sz="1000" spc="35" dirty="0">
                <a:solidFill>
                  <a:srgbClr val="FFFFFF"/>
                </a:solidFill>
                <a:latin typeface="Trebuchet MS"/>
                <a:cs typeface="Trebuchet MS"/>
              </a:rPr>
              <a:t>b</a:t>
            </a:r>
            <a:r>
              <a:rPr sz="1000" spc="20" dirty="0">
                <a:solidFill>
                  <a:srgbClr val="FFFFFF"/>
                </a:solidFill>
                <a:latin typeface="Trebuchet MS"/>
                <a:cs typeface="Trebuchet MS"/>
              </a:rPr>
              <a:t>u</a:t>
            </a:r>
            <a:r>
              <a:rPr sz="1000" spc="-35" dirty="0">
                <a:solidFill>
                  <a:srgbClr val="FFFFFF"/>
                </a:solidFill>
                <a:latin typeface="Trebuchet MS"/>
                <a:cs typeface="Trebuchet MS"/>
              </a:rPr>
              <a:t>c</a:t>
            </a:r>
            <a:r>
              <a:rPr sz="1000" spc="20" dirty="0">
                <a:solidFill>
                  <a:srgbClr val="FFFFFF"/>
                </a:solidFill>
                <a:latin typeface="Trebuchet MS"/>
                <a:cs typeface="Trebuchet MS"/>
              </a:rPr>
              <a:t>k</a:t>
            </a:r>
            <a:r>
              <a:rPr sz="1000" spc="-25" dirty="0">
                <a:solidFill>
                  <a:srgbClr val="FFFFFF"/>
                </a:solidFill>
                <a:latin typeface="Trebuchet MS"/>
                <a:cs typeface="Trebuchet MS"/>
              </a:rPr>
              <a:t>e</a:t>
            </a:r>
            <a:r>
              <a:rPr sz="1000" spc="-15" dirty="0">
                <a:solidFill>
                  <a:srgbClr val="FFFFFF"/>
                </a:solidFill>
                <a:latin typeface="Trebuchet MS"/>
                <a:cs typeface="Trebuchet MS"/>
              </a:rPr>
              <a:t>t</a:t>
            </a:r>
            <a:endParaRPr sz="1000">
              <a:latin typeface="Trebuchet MS"/>
              <a:cs typeface="Trebuchet MS"/>
            </a:endParaRPr>
          </a:p>
        </p:txBody>
      </p:sp>
      <p:grpSp>
        <p:nvGrpSpPr>
          <p:cNvPr id="20" name="object 20"/>
          <p:cNvGrpSpPr/>
          <p:nvPr/>
        </p:nvGrpSpPr>
        <p:grpSpPr>
          <a:xfrm>
            <a:off x="5155310" y="3123181"/>
            <a:ext cx="350520" cy="102235"/>
            <a:chOff x="5155310" y="3123181"/>
            <a:chExt cx="350520" cy="102235"/>
          </a:xfrm>
        </p:grpSpPr>
        <p:sp>
          <p:nvSpPr>
            <p:cNvPr id="21" name="object 21"/>
            <p:cNvSpPr/>
            <p:nvPr/>
          </p:nvSpPr>
          <p:spPr>
            <a:xfrm>
              <a:off x="5155310" y="3174110"/>
              <a:ext cx="344170" cy="0"/>
            </a:xfrm>
            <a:custGeom>
              <a:avLst/>
              <a:gdLst/>
              <a:ahLst/>
              <a:cxnLst/>
              <a:rect l="l" t="t" r="r" b="b"/>
              <a:pathLst>
                <a:path w="344170">
                  <a:moveTo>
                    <a:pt x="0" y="0"/>
                  </a:moveTo>
                  <a:lnTo>
                    <a:pt x="343941" y="0"/>
                  </a:lnTo>
                </a:path>
              </a:pathLst>
            </a:custGeom>
            <a:ln w="12954">
              <a:solidFill>
                <a:srgbClr val="8FA7C4"/>
              </a:solidFill>
            </a:ln>
          </p:spPr>
          <p:txBody>
            <a:bodyPr wrap="square" lIns="0" tIns="0" rIns="0" bIns="0" rtlCol="0"/>
            <a:lstStyle/>
            <a:p>
              <a:endParaRPr/>
            </a:p>
          </p:txBody>
        </p:sp>
        <p:sp>
          <p:nvSpPr>
            <p:cNvPr id="22" name="object 22"/>
            <p:cNvSpPr/>
            <p:nvPr/>
          </p:nvSpPr>
          <p:spPr>
            <a:xfrm>
              <a:off x="5448453" y="3129658"/>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grpSp>
      <p:grpSp>
        <p:nvGrpSpPr>
          <p:cNvPr id="23" name="object 23"/>
          <p:cNvGrpSpPr/>
          <p:nvPr/>
        </p:nvGrpSpPr>
        <p:grpSpPr>
          <a:xfrm>
            <a:off x="2981570" y="1948646"/>
            <a:ext cx="1285240" cy="107950"/>
            <a:chOff x="2981570" y="1948646"/>
            <a:chExt cx="1285240" cy="107950"/>
          </a:xfrm>
        </p:grpSpPr>
        <p:sp>
          <p:nvSpPr>
            <p:cNvPr id="24" name="object 24"/>
            <p:cNvSpPr/>
            <p:nvPr/>
          </p:nvSpPr>
          <p:spPr>
            <a:xfrm>
              <a:off x="2988053" y="1999174"/>
              <a:ext cx="1271905" cy="6985"/>
            </a:xfrm>
            <a:custGeom>
              <a:avLst/>
              <a:gdLst/>
              <a:ahLst/>
              <a:cxnLst/>
              <a:rect l="l" t="t" r="r" b="b"/>
              <a:pathLst>
                <a:path w="1271904" h="6985">
                  <a:moveTo>
                    <a:pt x="1271701" y="6616"/>
                  </a:moveTo>
                  <a:lnTo>
                    <a:pt x="0" y="0"/>
                  </a:lnTo>
                </a:path>
              </a:pathLst>
            </a:custGeom>
            <a:ln w="12953">
              <a:solidFill>
                <a:srgbClr val="8FA7C4"/>
              </a:solidFill>
            </a:ln>
          </p:spPr>
          <p:txBody>
            <a:bodyPr wrap="square" lIns="0" tIns="0" rIns="0" bIns="0" rtlCol="0"/>
            <a:lstStyle/>
            <a:p>
              <a:endParaRPr/>
            </a:p>
          </p:txBody>
        </p:sp>
        <p:sp>
          <p:nvSpPr>
            <p:cNvPr id="25" name="object 25"/>
            <p:cNvSpPr/>
            <p:nvPr/>
          </p:nvSpPr>
          <p:spPr>
            <a:xfrm>
              <a:off x="2988047" y="1955123"/>
              <a:ext cx="76835" cy="88900"/>
            </a:xfrm>
            <a:custGeom>
              <a:avLst/>
              <a:gdLst/>
              <a:ahLst/>
              <a:cxnLst/>
              <a:rect l="l" t="t" r="r" b="b"/>
              <a:pathLst>
                <a:path w="76835" h="88900">
                  <a:moveTo>
                    <a:pt x="75971" y="88900"/>
                  </a:moveTo>
                  <a:lnTo>
                    <a:pt x="0" y="44056"/>
                  </a:lnTo>
                  <a:lnTo>
                    <a:pt x="76441" y="0"/>
                  </a:lnTo>
                </a:path>
              </a:pathLst>
            </a:custGeom>
            <a:ln w="12953">
              <a:solidFill>
                <a:srgbClr val="8FA7C4"/>
              </a:solidFill>
            </a:ln>
          </p:spPr>
          <p:txBody>
            <a:bodyPr wrap="square" lIns="0" tIns="0" rIns="0" bIns="0" rtlCol="0"/>
            <a:lstStyle/>
            <a:p>
              <a:endParaRPr/>
            </a:p>
          </p:txBody>
        </p:sp>
        <p:sp>
          <p:nvSpPr>
            <p:cNvPr id="26" name="object 26"/>
            <p:cNvSpPr/>
            <p:nvPr/>
          </p:nvSpPr>
          <p:spPr>
            <a:xfrm>
              <a:off x="4183327" y="1960948"/>
              <a:ext cx="76835" cy="88900"/>
            </a:xfrm>
            <a:custGeom>
              <a:avLst/>
              <a:gdLst/>
              <a:ahLst/>
              <a:cxnLst/>
              <a:rect l="l" t="t" r="r" b="b"/>
              <a:pathLst>
                <a:path w="76835" h="88900">
                  <a:moveTo>
                    <a:pt x="457" y="0"/>
                  </a:moveTo>
                  <a:lnTo>
                    <a:pt x="76428" y="44843"/>
                  </a:lnTo>
                  <a:lnTo>
                    <a:pt x="0" y="88900"/>
                  </a:lnTo>
                </a:path>
              </a:pathLst>
            </a:custGeom>
            <a:ln w="12954">
              <a:solidFill>
                <a:srgbClr val="8FA7C4"/>
              </a:solidFill>
            </a:ln>
          </p:spPr>
          <p:txBody>
            <a:bodyPr wrap="square" lIns="0" tIns="0" rIns="0" bIns="0" rtlCol="0"/>
            <a:lstStyle/>
            <a:p>
              <a:endParaRPr/>
            </a:p>
          </p:txBody>
        </p:sp>
      </p:grpSp>
      <p:grpSp>
        <p:nvGrpSpPr>
          <p:cNvPr id="27" name="object 27"/>
          <p:cNvGrpSpPr/>
          <p:nvPr/>
        </p:nvGrpSpPr>
        <p:grpSpPr>
          <a:xfrm>
            <a:off x="6366128" y="2814285"/>
            <a:ext cx="945515" cy="580390"/>
            <a:chOff x="6366128" y="2814285"/>
            <a:chExt cx="945515" cy="580390"/>
          </a:xfrm>
        </p:grpSpPr>
        <p:pic>
          <p:nvPicPr>
            <p:cNvPr id="28" name="object 28"/>
            <p:cNvPicPr/>
            <p:nvPr/>
          </p:nvPicPr>
          <p:blipFill>
            <a:blip r:embed="rId2" cstate="print"/>
            <a:stretch>
              <a:fillRect/>
            </a:stretch>
          </p:blipFill>
          <p:spPr>
            <a:xfrm>
              <a:off x="6880681" y="3207676"/>
              <a:ext cx="116189" cy="117227"/>
            </a:xfrm>
            <a:prstGeom prst="rect">
              <a:avLst/>
            </a:prstGeom>
          </p:spPr>
        </p:pic>
        <p:pic>
          <p:nvPicPr>
            <p:cNvPr id="29" name="object 29"/>
            <p:cNvPicPr/>
            <p:nvPr/>
          </p:nvPicPr>
          <p:blipFill>
            <a:blip r:embed="rId6" cstate="print"/>
            <a:stretch>
              <a:fillRect/>
            </a:stretch>
          </p:blipFill>
          <p:spPr>
            <a:xfrm>
              <a:off x="7040951" y="3149803"/>
              <a:ext cx="129401" cy="129320"/>
            </a:xfrm>
            <a:prstGeom prst="rect">
              <a:avLst/>
            </a:prstGeom>
          </p:spPr>
        </p:pic>
        <p:pic>
          <p:nvPicPr>
            <p:cNvPr id="30" name="object 30"/>
            <p:cNvPicPr/>
            <p:nvPr/>
          </p:nvPicPr>
          <p:blipFill>
            <a:blip r:embed="rId4" cstate="print"/>
            <a:stretch>
              <a:fillRect/>
            </a:stretch>
          </p:blipFill>
          <p:spPr>
            <a:xfrm>
              <a:off x="6844146" y="3040065"/>
              <a:ext cx="141353" cy="122817"/>
            </a:xfrm>
            <a:prstGeom prst="rect">
              <a:avLst/>
            </a:prstGeom>
          </p:spPr>
        </p:pic>
        <p:sp>
          <p:nvSpPr>
            <p:cNvPr id="31" name="object 31"/>
            <p:cNvSpPr/>
            <p:nvPr/>
          </p:nvSpPr>
          <p:spPr>
            <a:xfrm>
              <a:off x="6752780" y="2814294"/>
              <a:ext cx="558800" cy="580390"/>
            </a:xfrm>
            <a:custGeom>
              <a:avLst/>
              <a:gdLst/>
              <a:ahLst/>
              <a:cxnLst/>
              <a:rect l="l" t="t" r="r" b="b"/>
              <a:pathLst>
                <a:path w="558800" h="580389">
                  <a:moveTo>
                    <a:pt x="558253" y="326275"/>
                  </a:moveTo>
                  <a:lnTo>
                    <a:pt x="556971" y="319595"/>
                  </a:lnTo>
                  <a:lnTo>
                    <a:pt x="551548" y="307505"/>
                  </a:lnTo>
                  <a:lnTo>
                    <a:pt x="539762" y="294652"/>
                  </a:lnTo>
                  <a:lnTo>
                    <a:pt x="532396" y="289128"/>
                  </a:lnTo>
                  <a:lnTo>
                    <a:pt x="532396" y="322808"/>
                  </a:lnTo>
                  <a:lnTo>
                    <a:pt x="512775" y="322808"/>
                  </a:lnTo>
                  <a:lnTo>
                    <a:pt x="494677" y="318338"/>
                  </a:lnTo>
                  <a:lnTo>
                    <a:pt x="497814" y="295440"/>
                  </a:lnTo>
                  <a:lnTo>
                    <a:pt x="507098" y="300901"/>
                  </a:lnTo>
                  <a:lnTo>
                    <a:pt x="521830" y="311454"/>
                  </a:lnTo>
                  <a:lnTo>
                    <a:pt x="529488" y="318668"/>
                  </a:lnTo>
                  <a:lnTo>
                    <a:pt x="532396" y="322808"/>
                  </a:lnTo>
                  <a:lnTo>
                    <a:pt x="532396" y="289128"/>
                  </a:lnTo>
                  <a:lnTo>
                    <a:pt x="521157" y="280670"/>
                  </a:lnTo>
                  <a:lnTo>
                    <a:pt x="501459" y="268909"/>
                  </a:lnTo>
                  <a:lnTo>
                    <a:pt x="520052" y="133515"/>
                  </a:lnTo>
                  <a:lnTo>
                    <a:pt x="524738" y="99326"/>
                  </a:lnTo>
                  <a:lnTo>
                    <a:pt x="526072" y="92519"/>
                  </a:lnTo>
                  <a:lnTo>
                    <a:pt x="521944" y="86410"/>
                  </a:lnTo>
                  <a:lnTo>
                    <a:pt x="513778" y="66751"/>
                  </a:lnTo>
                  <a:lnTo>
                    <a:pt x="499427" y="55791"/>
                  </a:lnTo>
                  <a:lnTo>
                    <a:pt x="499427" y="91808"/>
                  </a:lnTo>
                  <a:lnTo>
                    <a:pt x="499427" y="95135"/>
                  </a:lnTo>
                  <a:lnTo>
                    <a:pt x="493877" y="100901"/>
                  </a:lnTo>
                  <a:lnTo>
                    <a:pt x="493877" y="133515"/>
                  </a:lnTo>
                  <a:lnTo>
                    <a:pt x="469861" y="311378"/>
                  </a:lnTo>
                  <a:lnTo>
                    <a:pt x="433514" y="299008"/>
                  </a:lnTo>
                  <a:lnTo>
                    <a:pt x="381000" y="278320"/>
                  </a:lnTo>
                  <a:lnTo>
                    <a:pt x="324662" y="253847"/>
                  </a:lnTo>
                  <a:lnTo>
                    <a:pt x="289102" y="237096"/>
                  </a:lnTo>
                  <a:lnTo>
                    <a:pt x="288925" y="236181"/>
                  </a:lnTo>
                  <a:lnTo>
                    <a:pt x="287299" y="228104"/>
                  </a:lnTo>
                  <a:lnTo>
                    <a:pt x="281559" y="219595"/>
                  </a:lnTo>
                  <a:lnTo>
                    <a:pt x="273037" y="213855"/>
                  </a:lnTo>
                  <a:lnTo>
                    <a:pt x="263588" y="211950"/>
                  </a:lnTo>
                  <a:lnTo>
                    <a:pt x="263588" y="236283"/>
                  </a:lnTo>
                  <a:lnTo>
                    <a:pt x="261327" y="240868"/>
                  </a:lnTo>
                  <a:lnTo>
                    <a:pt x="260388" y="240868"/>
                  </a:lnTo>
                  <a:lnTo>
                    <a:pt x="260464" y="237236"/>
                  </a:lnTo>
                  <a:lnTo>
                    <a:pt x="261454" y="236347"/>
                  </a:lnTo>
                  <a:lnTo>
                    <a:pt x="262610" y="236423"/>
                  </a:lnTo>
                  <a:lnTo>
                    <a:pt x="262610" y="236181"/>
                  </a:lnTo>
                  <a:lnTo>
                    <a:pt x="262788" y="236181"/>
                  </a:lnTo>
                  <a:lnTo>
                    <a:pt x="263588" y="236283"/>
                  </a:lnTo>
                  <a:lnTo>
                    <a:pt x="263588" y="211950"/>
                  </a:lnTo>
                  <a:lnTo>
                    <a:pt x="235813" y="238518"/>
                  </a:lnTo>
                  <a:lnTo>
                    <a:pt x="237921" y="248920"/>
                  </a:lnTo>
                  <a:lnTo>
                    <a:pt x="243662" y="257454"/>
                  </a:lnTo>
                  <a:lnTo>
                    <a:pt x="252183" y="263194"/>
                  </a:lnTo>
                  <a:lnTo>
                    <a:pt x="262610" y="265303"/>
                  </a:lnTo>
                  <a:lnTo>
                    <a:pt x="273011" y="263169"/>
                  </a:lnTo>
                  <a:lnTo>
                    <a:pt x="278384" y="259537"/>
                  </a:lnTo>
                  <a:lnTo>
                    <a:pt x="300901" y="270319"/>
                  </a:lnTo>
                  <a:lnTo>
                    <a:pt x="349364" y="292239"/>
                  </a:lnTo>
                  <a:lnTo>
                    <a:pt x="399300" y="312991"/>
                  </a:lnTo>
                  <a:lnTo>
                    <a:pt x="447421" y="330454"/>
                  </a:lnTo>
                  <a:lnTo>
                    <a:pt x="466559" y="335826"/>
                  </a:lnTo>
                  <a:lnTo>
                    <a:pt x="442760" y="512089"/>
                  </a:lnTo>
                  <a:lnTo>
                    <a:pt x="442760" y="513080"/>
                  </a:lnTo>
                  <a:lnTo>
                    <a:pt x="441604" y="515848"/>
                  </a:lnTo>
                  <a:lnTo>
                    <a:pt x="406260" y="535787"/>
                  </a:lnTo>
                  <a:lnTo>
                    <a:pt x="350748" y="549071"/>
                  </a:lnTo>
                  <a:lnTo>
                    <a:pt x="291782" y="555244"/>
                  </a:lnTo>
                  <a:lnTo>
                    <a:pt x="262115" y="555904"/>
                  </a:lnTo>
                  <a:lnTo>
                    <a:pt x="187325" y="551357"/>
                  </a:lnTo>
                  <a:lnTo>
                    <a:pt x="130390" y="540258"/>
                  </a:lnTo>
                  <a:lnTo>
                    <a:pt x="94170" y="526440"/>
                  </a:lnTo>
                  <a:lnTo>
                    <a:pt x="81470" y="513702"/>
                  </a:lnTo>
                  <a:lnTo>
                    <a:pt x="81470" y="512089"/>
                  </a:lnTo>
                  <a:lnTo>
                    <a:pt x="30848" y="132892"/>
                  </a:lnTo>
                  <a:lnTo>
                    <a:pt x="41656" y="137845"/>
                  </a:lnTo>
                  <a:lnTo>
                    <a:pt x="48983" y="142163"/>
                  </a:lnTo>
                  <a:lnTo>
                    <a:pt x="57010" y="144868"/>
                  </a:lnTo>
                  <a:lnTo>
                    <a:pt x="64706" y="148374"/>
                  </a:lnTo>
                  <a:lnTo>
                    <a:pt x="84404" y="154051"/>
                  </a:lnTo>
                  <a:lnTo>
                    <a:pt x="93065" y="156946"/>
                  </a:lnTo>
                  <a:lnTo>
                    <a:pt x="97904" y="157937"/>
                  </a:lnTo>
                  <a:lnTo>
                    <a:pt x="107429" y="160667"/>
                  </a:lnTo>
                  <a:lnTo>
                    <a:pt x="156362" y="169621"/>
                  </a:lnTo>
                  <a:lnTo>
                    <a:pt x="208813" y="175094"/>
                  </a:lnTo>
                  <a:lnTo>
                    <a:pt x="262115" y="176949"/>
                  </a:lnTo>
                  <a:lnTo>
                    <a:pt x="315442" y="175158"/>
                  </a:lnTo>
                  <a:lnTo>
                    <a:pt x="367995" y="169837"/>
                  </a:lnTo>
                  <a:lnTo>
                    <a:pt x="417055" y="161061"/>
                  </a:lnTo>
                  <a:lnTo>
                    <a:pt x="430364" y="157302"/>
                  </a:lnTo>
                  <a:lnTo>
                    <a:pt x="432079" y="156946"/>
                  </a:lnTo>
                  <a:lnTo>
                    <a:pt x="434695" y="156070"/>
                  </a:lnTo>
                  <a:lnTo>
                    <a:pt x="450303" y="151650"/>
                  </a:lnTo>
                  <a:lnTo>
                    <a:pt x="459917" y="148932"/>
                  </a:lnTo>
                  <a:lnTo>
                    <a:pt x="470992" y="143903"/>
                  </a:lnTo>
                  <a:lnTo>
                    <a:pt x="476186" y="142163"/>
                  </a:lnTo>
                  <a:lnTo>
                    <a:pt x="480720" y="139484"/>
                  </a:lnTo>
                  <a:lnTo>
                    <a:pt x="493877" y="133515"/>
                  </a:lnTo>
                  <a:lnTo>
                    <a:pt x="493877" y="100901"/>
                  </a:lnTo>
                  <a:lnTo>
                    <a:pt x="484962" y="110159"/>
                  </a:lnTo>
                  <a:lnTo>
                    <a:pt x="452056" y="125323"/>
                  </a:lnTo>
                  <a:lnTo>
                    <a:pt x="402704" y="138620"/>
                  </a:lnTo>
                  <a:lnTo>
                    <a:pt x="339001" y="148043"/>
                  </a:lnTo>
                  <a:lnTo>
                    <a:pt x="262851" y="151650"/>
                  </a:lnTo>
                  <a:lnTo>
                    <a:pt x="186169" y="147993"/>
                  </a:lnTo>
                  <a:lnTo>
                    <a:pt x="121958" y="138404"/>
                  </a:lnTo>
                  <a:lnTo>
                    <a:pt x="101765" y="132892"/>
                  </a:lnTo>
                  <a:lnTo>
                    <a:pt x="72491" y="124917"/>
                  </a:lnTo>
                  <a:lnTo>
                    <a:pt x="39839" y="109601"/>
                  </a:lnTo>
                  <a:lnTo>
                    <a:pt x="26035" y="94513"/>
                  </a:lnTo>
                  <a:lnTo>
                    <a:pt x="25450" y="91579"/>
                  </a:lnTo>
                  <a:lnTo>
                    <a:pt x="37376" y="75628"/>
                  </a:lnTo>
                  <a:lnTo>
                    <a:pt x="69786" y="57835"/>
                  </a:lnTo>
                  <a:lnTo>
                    <a:pt x="119875" y="41414"/>
                  </a:lnTo>
                  <a:lnTo>
                    <a:pt x="185039" y="29362"/>
                  </a:lnTo>
                  <a:lnTo>
                    <a:pt x="262610" y="24676"/>
                  </a:lnTo>
                  <a:lnTo>
                    <a:pt x="340169" y="29362"/>
                  </a:lnTo>
                  <a:lnTo>
                    <a:pt x="405307" y="41414"/>
                  </a:lnTo>
                  <a:lnTo>
                    <a:pt x="455333" y="57835"/>
                  </a:lnTo>
                  <a:lnTo>
                    <a:pt x="487591" y="75628"/>
                  </a:lnTo>
                  <a:lnTo>
                    <a:pt x="499427" y="91808"/>
                  </a:lnTo>
                  <a:lnTo>
                    <a:pt x="499427" y="55791"/>
                  </a:lnTo>
                  <a:lnTo>
                    <a:pt x="440537" y="25819"/>
                  </a:lnTo>
                  <a:lnTo>
                    <a:pt x="386334" y="11874"/>
                  </a:lnTo>
                  <a:lnTo>
                    <a:pt x="325970" y="3060"/>
                  </a:lnTo>
                  <a:lnTo>
                    <a:pt x="263601" y="0"/>
                  </a:lnTo>
                  <a:lnTo>
                    <a:pt x="201142" y="3060"/>
                  </a:lnTo>
                  <a:lnTo>
                    <a:pt x="140563" y="11874"/>
                  </a:lnTo>
                  <a:lnTo>
                    <a:pt x="86106" y="25819"/>
                  </a:lnTo>
                  <a:lnTo>
                    <a:pt x="41960" y="44310"/>
                  </a:lnTo>
                  <a:lnTo>
                    <a:pt x="4203" y="86296"/>
                  </a:lnTo>
                  <a:lnTo>
                    <a:pt x="0" y="92519"/>
                  </a:lnTo>
                  <a:lnTo>
                    <a:pt x="1333" y="99326"/>
                  </a:lnTo>
                  <a:lnTo>
                    <a:pt x="57264" y="514070"/>
                  </a:lnTo>
                  <a:lnTo>
                    <a:pt x="71666" y="539356"/>
                  </a:lnTo>
                  <a:lnTo>
                    <a:pt x="107518" y="557999"/>
                  </a:lnTo>
                  <a:lnTo>
                    <a:pt x="156705" y="570598"/>
                  </a:lnTo>
                  <a:lnTo>
                    <a:pt x="211112" y="577723"/>
                  </a:lnTo>
                  <a:lnTo>
                    <a:pt x="262610" y="579958"/>
                  </a:lnTo>
                  <a:lnTo>
                    <a:pt x="293674" y="579285"/>
                  </a:lnTo>
                  <a:lnTo>
                    <a:pt x="355422" y="572858"/>
                  </a:lnTo>
                  <a:lnTo>
                    <a:pt x="395744" y="564743"/>
                  </a:lnTo>
                  <a:lnTo>
                    <a:pt x="423456" y="555904"/>
                  </a:lnTo>
                  <a:lnTo>
                    <a:pt x="424484" y="555536"/>
                  </a:lnTo>
                  <a:lnTo>
                    <a:pt x="465023" y="525843"/>
                  </a:lnTo>
                  <a:lnTo>
                    <a:pt x="491337" y="342633"/>
                  </a:lnTo>
                  <a:lnTo>
                    <a:pt x="525119" y="346989"/>
                  </a:lnTo>
                  <a:lnTo>
                    <a:pt x="556425" y="333171"/>
                  </a:lnTo>
                  <a:lnTo>
                    <a:pt x="558253" y="326275"/>
                  </a:lnTo>
                  <a:close/>
                </a:path>
              </a:pathLst>
            </a:custGeom>
            <a:solidFill>
              <a:srgbClr val="6CAD3D"/>
            </a:solidFill>
          </p:spPr>
          <p:txBody>
            <a:bodyPr wrap="square" lIns="0" tIns="0" rIns="0" bIns="0" rtlCol="0"/>
            <a:lstStyle/>
            <a:p>
              <a:endParaRPr/>
            </a:p>
          </p:txBody>
        </p:sp>
        <p:sp>
          <p:nvSpPr>
            <p:cNvPr id="32" name="object 32"/>
            <p:cNvSpPr/>
            <p:nvPr/>
          </p:nvSpPr>
          <p:spPr>
            <a:xfrm>
              <a:off x="6366128" y="3174111"/>
              <a:ext cx="344170" cy="0"/>
            </a:xfrm>
            <a:custGeom>
              <a:avLst/>
              <a:gdLst/>
              <a:ahLst/>
              <a:cxnLst/>
              <a:rect l="l" t="t" r="r" b="b"/>
              <a:pathLst>
                <a:path w="344170">
                  <a:moveTo>
                    <a:pt x="0" y="0"/>
                  </a:moveTo>
                  <a:lnTo>
                    <a:pt x="343941" y="0"/>
                  </a:lnTo>
                </a:path>
              </a:pathLst>
            </a:custGeom>
            <a:ln w="12954">
              <a:solidFill>
                <a:srgbClr val="8FA7C4"/>
              </a:solidFill>
            </a:ln>
          </p:spPr>
          <p:txBody>
            <a:bodyPr wrap="square" lIns="0" tIns="0" rIns="0" bIns="0" rtlCol="0"/>
            <a:lstStyle/>
            <a:p>
              <a:endParaRPr/>
            </a:p>
          </p:txBody>
        </p:sp>
        <p:sp>
          <p:nvSpPr>
            <p:cNvPr id="33" name="object 33"/>
            <p:cNvSpPr/>
            <p:nvPr/>
          </p:nvSpPr>
          <p:spPr>
            <a:xfrm>
              <a:off x="6659271" y="3129658"/>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grpSp>
      <p:sp>
        <p:nvSpPr>
          <p:cNvPr id="34" name="object 34"/>
          <p:cNvSpPr txBox="1"/>
          <p:nvPr/>
        </p:nvSpPr>
        <p:spPr>
          <a:xfrm>
            <a:off x="5595866" y="3491354"/>
            <a:ext cx="639445"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Processing</a:t>
            </a:r>
            <a:endParaRPr sz="1000">
              <a:latin typeface="Trebuchet MS"/>
              <a:cs typeface="Trebuchet MS"/>
            </a:endParaRPr>
          </a:p>
        </p:txBody>
      </p:sp>
      <p:grpSp>
        <p:nvGrpSpPr>
          <p:cNvPr id="35" name="object 35"/>
          <p:cNvGrpSpPr/>
          <p:nvPr/>
        </p:nvGrpSpPr>
        <p:grpSpPr>
          <a:xfrm>
            <a:off x="5655058" y="2872941"/>
            <a:ext cx="581660" cy="579755"/>
            <a:chOff x="5655058" y="2872941"/>
            <a:chExt cx="581660" cy="579755"/>
          </a:xfrm>
        </p:grpSpPr>
        <p:sp>
          <p:nvSpPr>
            <p:cNvPr id="36" name="object 36"/>
            <p:cNvSpPr/>
            <p:nvPr/>
          </p:nvSpPr>
          <p:spPr>
            <a:xfrm>
              <a:off x="5817256" y="2942203"/>
              <a:ext cx="314960" cy="394970"/>
            </a:xfrm>
            <a:custGeom>
              <a:avLst/>
              <a:gdLst/>
              <a:ahLst/>
              <a:cxnLst/>
              <a:rect l="l" t="t" r="r" b="b"/>
              <a:pathLst>
                <a:path w="314960" h="394970">
                  <a:moveTo>
                    <a:pt x="203513" y="394421"/>
                  </a:moveTo>
                  <a:lnTo>
                    <a:pt x="199125" y="391685"/>
                  </a:lnTo>
                  <a:lnTo>
                    <a:pt x="197060" y="387359"/>
                  </a:lnTo>
                  <a:lnTo>
                    <a:pt x="65522" y="105621"/>
                  </a:lnTo>
                  <a:lnTo>
                    <a:pt x="5538" y="105621"/>
                  </a:lnTo>
                  <a:lnTo>
                    <a:pt x="0" y="100099"/>
                  </a:lnTo>
                  <a:lnTo>
                    <a:pt x="0" y="5521"/>
                  </a:lnTo>
                  <a:lnTo>
                    <a:pt x="5538" y="0"/>
                  </a:lnTo>
                  <a:lnTo>
                    <a:pt x="129684" y="0"/>
                  </a:lnTo>
                  <a:lnTo>
                    <a:pt x="134419" y="86"/>
                  </a:lnTo>
                  <a:lnTo>
                    <a:pt x="138696" y="2859"/>
                  </a:lnTo>
                  <a:lnTo>
                    <a:pt x="148850" y="24649"/>
                  </a:lnTo>
                  <a:lnTo>
                    <a:pt x="24848" y="24649"/>
                  </a:lnTo>
                  <a:lnTo>
                    <a:pt x="24848" y="80972"/>
                  </a:lnTo>
                  <a:lnTo>
                    <a:pt x="78287" y="80972"/>
                  </a:lnTo>
                  <a:lnTo>
                    <a:pt x="82656" y="83757"/>
                  </a:lnTo>
                  <a:lnTo>
                    <a:pt x="215604" y="369735"/>
                  </a:lnTo>
                  <a:lnTo>
                    <a:pt x="314505" y="369735"/>
                  </a:lnTo>
                  <a:lnTo>
                    <a:pt x="314505" y="388863"/>
                  </a:lnTo>
                  <a:lnTo>
                    <a:pt x="308967" y="394384"/>
                  </a:lnTo>
                  <a:lnTo>
                    <a:pt x="208310" y="394384"/>
                  </a:lnTo>
                  <a:lnTo>
                    <a:pt x="203513" y="394421"/>
                  </a:lnTo>
                  <a:close/>
                </a:path>
                <a:path w="314960" h="394970">
                  <a:moveTo>
                    <a:pt x="314505" y="369735"/>
                  </a:moveTo>
                  <a:lnTo>
                    <a:pt x="289780" y="369735"/>
                  </a:lnTo>
                  <a:lnTo>
                    <a:pt x="289780" y="313535"/>
                  </a:lnTo>
                  <a:lnTo>
                    <a:pt x="259460" y="313535"/>
                  </a:lnTo>
                  <a:lnTo>
                    <a:pt x="255090" y="310750"/>
                  </a:lnTo>
                  <a:lnTo>
                    <a:pt x="121895" y="24649"/>
                  </a:lnTo>
                  <a:lnTo>
                    <a:pt x="148850" y="24649"/>
                  </a:lnTo>
                  <a:lnTo>
                    <a:pt x="271978" y="288886"/>
                  </a:lnTo>
                  <a:lnTo>
                    <a:pt x="308967" y="288886"/>
                  </a:lnTo>
                  <a:lnTo>
                    <a:pt x="314505" y="294408"/>
                  </a:lnTo>
                  <a:lnTo>
                    <a:pt x="314505" y="313535"/>
                  </a:lnTo>
                  <a:lnTo>
                    <a:pt x="289780" y="313535"/>
                  </a:lnTo>
                  <a:lnTo>
                    <a:pt x="314505" y="313548"/>
                  </a:lnTo>
                  <a:lnTo>
                    <a:pt x="314505" y="369735"/>
                  </a:lnTo>
                  <a:close/>
                </a:path>
              </a:pathLst>
            </a:custGeom>
            <a:solidFill>
              <a:srgbClr val="FF9900"/>
            </a:solidFill>
          </p:spPr>
          <p:txBody>
            <a:bodyPr wrap="square" lIns="0" tIns="0" rIns="0" bIns="0" rtlCol="0"/>
            <a:lstStyle/>
            <a:p>
              <a:endParaRPr/>
            </a:p>
          </p:txBody>
        </p:sp>
        <p:pic>
          <p:nvPicPr>
            <p:cNvPr id="37" name="object 37"/>
            <p:cNvPicPr/>
            <p:nvPr/>
          </p:nvPicPr>
          <p:blipFill>
            <a:blip r:embed="rId7" cstate="print"/>
            <a:stretch>
              <a:fillRect/>
            </a:stretch>
          </p:blipFill>
          <p:spPr>
            <a:xfrm>
              <a:off x="5751622" y="3092797"/>
              <a:ext cx="180358" cy="243791"/>
            </a:xfrm>
            <a:prstGeom prst="rect">
              <a:avLst/>
            </a:prstGeom>
          </p:spPr>
        </p:pic>
        <p:sp>
          <p:nvSpPr>
            <p:cNvPr id="38" name="object 38"/>
            <p:cNvSpPr/>
            <p:nvPr/>
          </p:nvSpPr>
          <p:spPr>
            <a:xfrm>
              <a:off x="5655058" y="2872941"/>
              <a:ext cx="581660" cy="579755"/>
            </a:xfrm>
            <a:custGeom>
              <a:avLst/>
              <a:gdLst/>
              <a:ahLst/>
              <a:cxnLst/>
              <a:rect l="l" t="t" r="r" b="b"/>
              <a:pathLst>
                <a:path w="581660" h="579754">
                  <a:moveTo>
                    <a:pt x="290522" y="579252"/>
                  </a:moveTo>
                  <a:lnTo>
                    <a:pt x="243397" y="575461"/>
                  </a:lnTo>
                  <a:lnTo>
                    <a:pt x="198693" y="564487"/>
                  </a:lnTo>
                  <a:lnTo>
                    <a:pt x="157008" y="546925"/>
                  </a:lnTo>
                  <a:lnTo>
                    <a:pt x="118941" y="523372"/>
                  </a:lnTo>
                  <a:lnTo>
                    <a:pt x="85090" y="494424"/>
                  </a:lnTo>
                  <a:lnTo>
                    <a:pt x="56011" y="460611"/>
                  </a:lnTo>
                  <a:lnTo>
                    <a:pt x="32404" y="422675"/>
                  </a:lnTo>
                  <a:lnTo>
                    <a:pt x="14801" y="381135"/>
                  </a:lnTo>
                  <a:lnTo>
                    <a:pt x="3800" y="336587"/>
                  </a:lnTo>
                  <a:lnTo>
                    <a:pt x="0" y="289626"/>
                  </a:lnTo>
                  <a:lnTo>
                    <a:pt x="3802" y="242646"/>
                  </a:lnTo>
                  <a:lnTo>
                    <a:pt x="14810" y="198080"/>
                  </a:lnTo>
                  <a:lnTo>
                    <a:pt x="32426" y="156524"/>
                  </a:lnTo>
                  <a:lnTo>
                    <a:pt x="56052" y="118575"/>
                  </a:lnTo>
                  <a:lnTo>
                    <a:pt x="85090" y="84828"/>
                  </a:lnTo>
                  <a:lnTo>
                    <a:pt x="118941" y="55879"/>
                  </a:lnTo>
                  <a:lnTo>
                    <a:pt x="157008" y="32326"/>
                  </a:lnTo>
                  <a:lnTo>
                    <a:pt x="198693" y="14764"/>
                  </a:lnTo>
                  <a:lnTo>
                    <a:pt x="243397" y="3790"/>
                  </a:lnTo>
                  <a:lnTo>
                    <a:pt x="290522" y="0"/>
                  </a:lnTo>
                  <a:lnTo>
                    <a:pt x="337647" y="3790"/>
                  </a:lnTo>
                  <a:lnTo>
                    <a:pt x="382351" y="14764"/>
                  </a:lnTo>
                  <a:lnTo>
                    <a:pt x="405811" y="24649"/>
                  </a:lnTo>
                  <a:lnTo>
                    <a:pt x="290522" y="24649"/>
                  </a:lnTo>
                  <a:lnTo>
                    <a:pt x="242745" y="28918"/>
                  </a:lnTo>
                  <a:lnTo>
                    <a:pt x="197777" y="41226"/>
                  </a:lnTo>
                  <a:lnTo>
                    <a:pt x="156370" y="60826"/>
                  </a:lnTo>
                  <a:lnTo>
                    <a:pt x="119273" y="86968"/>
                  </a:lnTo>
                  <a:lnTo>
                    <a:pt x="87237" y="118905"/>
                  </a:lnTo>
                  <a:lnTo>
                    <a:pt x="61014" y="155887"/>
                  </a:lnTo>
                  <a:lnTo>
                    <a:pt x="41338" y="197226"/>
                  </a:lnTo>
                  <a:lnTo>
                    <a:pt x="29007" y="241996"/>
                  </a:lnTo>
                  <a:lnTo>
                    <a:pt x="24725" y="289626"/>
                  </a:lnTo>
                  <a:lnTo>
                    <a:pt x="29007" y="337255"/>
                  </a:lnTo>
                  <a:lnTo>
                    <a:pt x="41354" y="382084"/>
                  </a:lnTo>
                  <a:lnTo>
                    <a:pt x="61014" y="423364"/>
                  </a:lnTo>
                  <a:lnTo>
                    <a:pt x="87237" y="460347"/>
                  </a:lnTo>
                  <a:lnTo>
                    <a:pt x="119273" y="492283"/>
                  </a:lnTo>
                  <a:lnTo>
                    <a:pt x="156370" y="518425"/>
                  </a:lnTo>
                  <a:lnTo>
                    <a:pt x="197777" y="538025"/>
                  </a:lnTo>
                  <a:lnTo>
                    <a:pt x="242745" y="550334"/>
                  </a:lnTo>
                  <a:lnTo>
                    <a:pt x="290522" y="554603"/>
                  </a:lnTo>
                  <a:lnTo>
                    <a:pt x="405610" y="554603"/>
                  </a:lnTo>
                  <a:lnTo>
                    <a:pt x="382314" y="564429"/>
                  </a:lnTo>
                  <a:lnTo>
                    <a:pt x="337628" y="575427"/>
                  </a:lnTo>
                  <a:lnTo>
                    <a:pt x="290522" y="579252"/>
                  </a:lnTo>
                  <a:close/>
                </a:path>
                <a:path w="581660" h="579754">
                  <a:moveTo>
                    <a:pt x="405610" y="554603"/>
                  </a:moveTo>
                  <a:lnTo>
                    <a:pt x="290522" y="554603"/>
                  </a:lnTo>
                  <a:lnTo>
                    <a:pt x="338299" y="550334"/>
                  </a:lnTo>
                  <a:lnTo>
                    <a:pt x="383266" y="538025"/>
                  </a:lnTo>
                  <a:lnTo>
                    <a:pt x="424674" y="518425"/>
                  </a:lnTo>
                  <a:lnTo>
                    <a:pt x="461771" y="492283"/>
                  </a:lnTo>
                  <a:lnTo>
                    <a:pt x="493806" y="460347"/>
                  </a:lnTo>
                  <a:lnTo>
                    <a:pt x="520029" y="423364"/>
                  </a:lnTo>
                  <a:lnTo>
                    <a:pt x="539690" y="382084"/>
                  </a:lnTo>
                  <a:lnTo>
                    <a:pt x="552036" y="337255"/>
                  </a:lnTo>
                  <a:lnTo>
                    <a:pt x="556319" y="289626"/>
                  </a:lnTo>
                  <a:lnTo>
                    <a:pt x="551970" y="241996"/>
                  </a:lnTo>
                  <a:lnTo>
                    <a:pt x="539567" y="197167"/>
                  </a:lnTo>
                  <a:lnTo>
                    <a:pt x="519917" y="155972"/>
                  </a:lnTo>
                  <a:lnTo>
                    <a:pt x="493691" y="119009"/>
                  </a:lnTo>
                  <a:lnTo>
                    <a:pt x="461666" y="87083"/>
                  </a:lnTo>
                  <a:lnTo>
                    <a:pt x="424589" y="60938"/>
                  </a:lnTo>
                  <a:lnTo>
                    <a:pt x="383207" y="41321"/>
                  </a:lnTo>
                  <a:lnTo>
                    <a:pt x="338269" y="28976"/>
                  </a:lnTo>
                  <a:lnTo>
                    <a:pt x="290522" y="24649"/>
                  </a:lnTo>
                  <a:lnTo>
                    <a:pt x="405811" y="24649"/>
                  </a:lnTo>
                  <a:lnTo>
                    <a:pt x="462102" y="55879"/>
                  </a:lnTo>
                  <a:lnTo>
                    <a:pt x="495953" y="84828"/>
                  </a:lnTo>
                  <a:lnTo>
                    <a:pt x="524991" y="118575"/>
                  </a:lnTo>
                  <a:lnTo>
                    <a:pt x="548617" y="156524"/>
                  </a:lnTo>
                  <a:lnTo>
                    <a:pt x="566233" y="198080"/>
                  </a:lnTo>
                  <a:lnTo>
                    <a:pt x="577242" y="242646"/>
                  </a:lnTo>
                  <a:lnTo>
                    <a:pt x="581044" y="289626"/>
                  </a:lnTo>
                  <a:lnTo>
                    <a:pt x="577202" y="336606"/>
                  </a:lnTo>
                  <a:lnTo>
                    <a:pt x="566160" y="381171"/>
                  </a:lnTo>
                  <a:lnTo>
                    <a:pt x="548513" y="422727"/>
                  </a:lnTo>
                  <a:lnTo>
                    <a:pt x="524915" y="460611"/>
                  </a:lnTo>
                  <a:lnTo>
                    <a:pt x="495879" y="494350"/>
                  </a:lnTo>
                  <a:lnTo>
                    <a:pt x="462036" y="523296"/>
                  </a:lnTo>
                  <a:lnTo>
                    <a:pt x="423982" y="546854"/>
                  </a:lnTo>
                  <a:lnTo>
                    <a:pt x="405610" y="554603"/>
                  </a:lnTo>
                  <a:close/>
                </a:path>
              </a:pathLst>
            </a:custGeom>
            <a:solidFill>
              <a:srgbClr val="FF9900"/>
            </a:solidFill>
          </p:spPr>
          <p:txBody>
            <a:bodyPr wrap="square" lIns="0" tIns="0" rIns="0" bIns="0" rtlCol="0"/>
            <a:lstStyle/>
            <a:p>
              <a:endParaRPr/>
            </a:p>
          </p:txBody>
        </p:sp>
      </p:grpSp>
      <p:sp>
        <p:nvSpPr>
          <p:cNvPr id="39" name="object 39"/>
          <p:cNvSpPr txBox="1"/>
          <p:nvPr/>
        </p:nvSpPr>
        <p:spPr>
          <a:xfrm>
            <a:off x="9126846" y="3445158"/>
            <a:ext cx="415925" cy="330835"/>
          </a:xfrm>
          <a:prstGeom prst="rect">
            <a:avLst/>
          </a:prstGeom>
        </p:spPr>
        <p:txBody>
          <a:bodyPr vert="horz" wrap="square" lIns="0" tIns="12700" rIns="0" bIns="0" rtlCol="0">
            <a:spAutoFit/>
          </a:bodyPr>
          <a:lstStyle/>
          <a:p>
            <a:pPr marL="12700" marR="5080" indent="39370">
              <a:lnSpc>
                <a:spcPct val="100000"/>
              </a:lnSpc>
              <a:spcBef>
                <a:spcPts val="100"/>
              </a:spcBef>
            </a:pPr>
            <a:r>
              <a:rPr sz="1000" dirty="0">
                <a:solidFill>
                  <a:srgbClr val="FFFFFF"/>
                </a:solidFill>
                <a:latin typeface="Trebuchet MS"/>
                <a:cs typeface="Trebuchet MS"/>
              </a:rPr>
              <a:t>Final </a:t>
            </a:r>
            <a:r>
              <a:rPr sz="1000" spc="5" dirty="0">
                <a:solidFill>
                  <a:srgbClr val="FFFFFF"/>
                </a:solidFill>
                <a:latin typeface="Trebuchet MS"/>
                <a:cs typeface="Trebuchet MS"/>
              </a:rPr>
              <a:t> </a:t>
            </a:r>
            <a:r>
              <a:rPr sz="1000" spc="35" dirty="0">
                <a:solidFill>
                  <a:srgbClr val="FFFFFF"/>
                </a:solidFill>
                <a:latin typeface="Trebuchet MS"/>
                <a:cs typeface="Trebuchet MS"/>
              </a:rPr>
              <a:t>b</a:t>
            </a:r>
            <a:r>
              <a:rPr sz="1000" spc="5" dirty="0">
                <a:solidFill>
                  <a:srgbClr val="FFFFFF"/>
                </a:solidFill>
                <a:latin typeface="Trebuchet MS"/>
                <a:cs typeface="Trebuchet MS"/>
              </a:rPr>
              <a:t>uck</a:t>
            </a:r>
            <a:r>
              <a:rPr sz="1000" spc="-25" dirty="0">
                <a:solidFill>
                  <a:srgbClr val="FFFFFF"/>
                </a:solidFill>
                <a:latin typeface="Trebuchet MS"/>
                <a:cs typeface="Trebuchet MS"/>
              </a:rPr>
              <a:t>e</a:t>
            </a:r>
            <a:r>
              <a:rPr sz="1000" spc="-15" dirty="0">
                <a:solidFill>
                  <a:srgbClr val="FFFFFF"/>
                </a:solidFill>
                <a:latin typeface="Trebuchet MS"/>
                <a:cs typeface="Trebuchet MS"/>
              </a:rPr>
              <a:t>t</a:t>
            </a:r>
            <a:endParaRPr sz="1000">
              <a:latin typeface="Trebuchet MS"/>
              <a:cs typeface="Trebuchet MS"/>
            </a:endParaRPr>
          </a:p>
        </p:txBody>
      </p:sp>
      <p:grpSp>
        <p:nvGrpSpPr>
          <p:cNvPr id="40" name="object 40"/>
          <p:cNvGrpSpPr/>
          <p:nvPr/>
        </p:nvGrpSpPr>
        <p:grpSpPr>
          <a:xfrm>
            <a:off x="7436739" y="3123181"/>
            <a:ext cx="350520" cy="102235"/>
            <a:chOff x="7436739" y="3123181"/>
            <a:chExt cx="350520" cy="102235"/>
          </a:xfrm>
        </p:grpSpPr>
        <p:sp>
          <p:nvSpPr>
            <p:cNvPr id="41" name="object 41"/>
            <p:cNvSpPr/>
            <p:nvPr/>
          </p:nvSpPr>
          <p:spPr>
            <a:xfrm>
              <a:off x="7436739" y="3174110"/>
              <a:ext cx="344170" cy="0"/>
            </a:xfrm>
            <a:custGeom>
              <a:avLst/>
              <a:gdLst/>
              <a:ahLst/>
              <a:cxnLst/>
              <a:rect l="l" t="t" r="r" b="b"/>
              <a:pathLst>
                <a:path w="344170">
                  <a:moveTo>
                    <a:pt x="0" y="0"/>
                  </a:moveTo>
                  <a:lnTo>
                    <a:pt x="343941" y="0"/>
                  </a:lnTo>
                </a:path>
              </a:pathLst>
            </a:custGeom>
            <a:ln w="12954">
              <a:solidFill>
                <a:srgbClr val="8FA7C4"/>
              </a:solidFill>
            </a:ln>
          </p:spPr>
          <p:txBody>
            <a:bodyPr wrap="square" lIns="0" tIns="0" rIns="0" bIns="0" rtlCol="0"/>
            <a:lstStyle/>
            <a:p>
              <a:endParaRPr/>
            </a:p>
          </p:txBody>
        </p:sp>
        <p:sp>
          <p:nvSpPr>
            <p:cNvPr id="42" name="object 42"/>
            <p:cNvSpPr/>
            <p:nvPr/>
          </p:nvSpPr>
          <p:spPr>
            <a:xfrm>
              <a:off x="7729883" y="3129658"/>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grpSp>
      <p:grpSp>
        <p:nvGrpSpPr>
          <p:cNvPr id="43" name="object 43"/>
          <p:cNvGrpSpPr/>
          <p:nvPr/>
        </p:nvGrpSpPr>
        <p:grpSpPr>
          <a:xfrm>
            <a:off x="8646794" y="2814287"/>
            <a:ext cx="946150" cy="580390"/>
            <a:chOff x="8646794" y="2814287"/>
            <a:chExt cx="946150" cy="580390"/>
          </a:xfrm>
        </p:grpSpPr>
        <p:pic>
          <p:nvPicPr>
            <p:cNvPr id="44" name="object 44"/>
            <p:cNvPicPr/>
            <p:nvPr/>
          </p:nvPicPr>
          <p:blipFill>
            <a:blip r:embed="rId2" cstate="print"/>
            <a:stretch>
              <a:fillRect/>
            </a:stretch>
          </p:blipFill>
          <p:spPr>
            <a:xfrm>
              <a:off x="9161539" y="3207677"/>
              <a:ext cx="116332" cy="117227"/>
            </a:xfrm>
            <a:prstGeom prst="rect">
              <a:avLst/>
            </a:prstGeom>
          </p:spPr>
        </p:pic>
        <p:pic>
          <p:nvPicPr>
            <p:cNvPr id="45" name="object 45"/>
            <p:cNvPicPr/>
            <p:nvPr/>
          </p:nvPicPr>
          <p:blipFill>
            <a:blip r:embed="rId8" cstate="print"/>
            <a:stretch>
              <a:fillRect/>
            </a:stretch>
          </p:blipFill>
          <p:spPr>
            <a:xfrm>
              <a:off x="9322006" y="3149803"/>
              <a:ext cx="129560" cy="129320"/>
            </a:xfrm>
            <a:prstGeom prst="rect">
              <a:avLst/>
            </a:prstGeom>
          </p:spPr>
        </p:pic>
        <p:pic>
          <p:nvPicPr>
            <p:cNvPr id="46" name="object 46"/>
            <p:cNvPicPr/>
            <p:nvPr/>
          </p:nvPicPr>
          <p:blipFill>
            <a:blip r:embed="rId4" cstate="print"/>
            <a:stretch>
              <a:fillRect/>
            </a:stretch>
          </p:blipFill>
          <p:spPr>
            <a:xfrm>
              <a:off x="9124958" y="3040066"/>
              <a:ext cx="141527" cy="122817"/>
            </a:xfrm>
            <a:prstGeom prst="rect">
              <a:avLst/>
            </a:prstGeom>
          </p:spPr>
        </p:pic>
        <p:sp>
          <p:nvSpPr>
            <p:cNvPr id="47" name="object 47"/>
            <p:cNvSpPr/>
            <p:nvPr/>
          </p:nvSpPr>
          <p:spPr>
            <a:xfrm>
              <a:off x="9033484" y="2814294"/>
              <a:ext cx="559435" cy="580390"/>
            </a:xfrm>
            <a:custGeom>
              <a:avLst/>
              <a:gdLst/>
              <a:ahLst/>
              <a:cxnLst/>
              <a:rect l="l" t="t" r="r" b="b"/>
              <a:pathLst>
                <a:path w="559434" h="580389">
                  <a:moveTo>
                    <a:pt x="558939" y="326275"/>
                  </a:moveTo>
                  <a:lnTo>
                    <a:pt x="557657" y="319595"/>
                  </a:lnTo>
                  <a:lnTo>
                    <a:pt x="552221" y="307505"/>
                  </a:lnTo>
                  <a:lnTo>
                    <a:pt x="540423" y="294652"/>
                  </a:lnTo>
                  <a:lnTo>
                    <a:pt x="533044" y="289128"/>
                  </a:lnTo>
                  <a:lnTo>
                    <a:pt x="533044" y="322808"/>
                  </a:lnTo>
                  <a:lnTo>
                    <a:pt x="513397" y="322808"/>
                  </a:lnTo>
                  <a:lnTo>
                    <a:pt x="495287" y="318338"/>
                  </a:lnTo>
                  <a:lnTo>
                    <a:pt x="498424" y="295440"/>
                  </a:lnTo>
                  <a:lnTo>
                    <a:pt x="507720" y="300901"/>
                  </a:lnTo>
                  <a:lnTo>
                    <a:pt x="522465" y="311454"/>
                  </a:lnTo>
                  <a:lnTo>
                    <a:pt x="530136" y="318668"/>
                  </a:lnTo>
                  <a:lnTo>
                    <a:pt x="533044" y="322808"/>
                  </a:lnTo>
                  <a:lnTo>
                    <a:pt x="533044" y="289128"/>
                  </a:lnTo>
                  <a:lnTo>
                    <a:pt x="521779" y="280670"/>
                  </a:lnTo>
                  <a:lnTo>
                    <a:pt x="502069" y="268909"/>
                  </a:lnTo>
                  <a:lnTo>
                    <a:pt x="520687" y="133515"/>
                  </a:lnTo>
                  <a:lnTo>
                    <a:pt x="525386" y="99339"/>
                  </a:lnTo>
                  <a:lnTo>
                    <a:pt x="526719" y="92519"/>
                  </a:lnTo>
                  <a:lnTo>
                    <a:pt x="522541" y="86360"/>
                  </a:lnTo>
                  <a:lnTo>
                    <a:pt x="514400" y="66751"/>
                  </a:lnTo>
                  <a:lnTo>
                    <a:pt x="500037" y="55791"/>
                  </a:lnTo>
                  <a:lnTo>
                    <a:pt x="500037" y="91808"/>
                  </a:lnTo>
                  <a:lnTo>
                    <a:pt x="500037" y="95135"/>
                  </a:lnTo>
                  <a:lnTo>
                    <a:pt x="494474" y="100914"/>
                  </a:lnTo>
                  <a:lnTo>
                    <a:pt x="494474" y="133515"/>
                  </a:lnTo>
                  <a:lnTo>
                    <a:pt x="470420" y="311378"/>
                  </a:lnTo>
                  <a:lnTo>
                    <a:pt x="434035" y="299008"/>
                  </a:lnTo>
                  <a:lnTo>
                    <a:pt x="381469" y="278320"/>
                  </a:lnTo>
                  <a:lnTo>
                    <a:pt x="325056" y="253860"/>
                  </a:lnTo>
                  <a:lnTo>
                    <a:pt x="289458" y="237121"/>
                  </a:lnTo>
                  <a:lnTo>
                    <a:pt x="289280" y="236181"/>
                  </a:lnTo>
                  <a:lnTo>
                    <a:pt x="287642" y="228104"/>
                  </a:lnTo>
                  <a:lnTo>
                    <a:pt x="281889" y="219595"/>
                  </a:lnTo>
                  <a:lnTo>
                    <a:pt x="273367" y="213855"/>
                  </a:lnTo>
                  <a:lnTo>
                    <a:pt x="263893" y="211950"/>
                  </a:lnTo>
                  <a:lnTo>
                    <a:pt x="263893" y="236283"/>
                  </a:lnTo>
                  <a:lnTo>
                    <a:pt x="261645" y="240868"/>
                  </a:lnTo>
                  <a:lnTo>
                    <a:pt x="260705" y="240868"/>
                  </a:lnTo>
                  <a:lnTo>
                    <a:pt x="260769" y="237236"/>
                  </a:lnTo>
                  <a:lnTo>
                    <a:pt x="261759" y="236359"/>
                  </a:lnTo>
                  <a:lnTo>
                    <a:pt x="262928" y="236423"/>
                  </a:lnTo>
                  <a:lnTo>
                    <a:pt x="262928" y="236181"/>
                  </a:lnTo>
                  <a:lnTo>
                    <a:pt x="263093" y="236181"/>
                  </a:lnTo>
                  <a:lnTo>
                    <a:pt x="263893" y="236283"/>
                  </a:lnTo>
                  <a:lnTo>
                    <a:pt x="263893" y="211950"/>
                  </a:lnTo>
                  <a:lnTo>
                    <a:pt x="236093" y="238531"/>
                  </a:lnTo>
                  <a:lnTo>
                    <a:pt x="238201" y="248932"/>
                  </a:lnTo>
                  <a:lnTo>
                    <a:pt x="243954" y="257454"/>
                  </a:lnTo>
                  <a:lnTo>
                    <a:pt x="252488" y="263194"/>
                  </a:lnTo>
                  <a:lnTo>
                    <a:pt x="262928" y="265303"/>
                  </a:lnTo>
                  <a:lnTo>
                    <a:pt x="273342" y="263169"/>
                  </a:lnTo>
                  <a:lnTo>
                    <a:pt x="278714" y="259549"/>
                  </a:lnTo>
                  <a:lnTo>
                    <a:pt x="301256" y="270319"/>
                  </a:lnTo>
                  <a:lnTo>
                    <a:pt x="349783" y="292239"/>
                  </a:lnTo>
                  <a:lnTo>
                    <a:pt x="399783" y="312991"/>
                  </a:lnTo>
                  <a:lnTo>
                    <a:pt x="447967" y="330466"/>
                  </a:lnTo>
                  <a:lnTo>
                    <a:pt x="467118" y="335826"/>
                  </a:lnTo>
                  <a:lnTo>
                    <a:pt x="443293" y="512102"/>
                  </a:lnTo>
                  <a:lnTo>
                    <a:pt x="443293" y="513080"/>
                  </a:lnTo>
                  <a:lnTo>
                    <a:pt x="442150" y="515848"/>
                  </a:lnTo>
                  <a:lnTo>
                    <a:pt x="406755" y="535787"/>
                  </a:lnTo>
                  <a:lnTo>
                    <a:pt x="351167" y="549071"/>
                  </a:lnTo>
                  <a:lnTo>
                    <a:pt x="292138" y="555244"/>
                  </a:lnTo>
                  <a:lnTo>
                    <a:pt x="262432" y="555904"/>
                  </a:lnTo>
                  <a:lnTo>
                    <a:pt x="187540" y="551357"/>
                  </a:lnTo>
                  <a:lnTo>
                    <a:pt x="130556" y="540258"/>
                  </a:lnTo>
                  <a:lnTo>
                    <a:pt x="94284" y="526440"/>
                  </a:lnTo>
                  <a:lnTo>
                    <a:pt x="81559" y="513702"/>
                  </a:lnTo>
                  <a:lnTo>
                    <a:pt x="81559" y="512102"/>
                  </a:lnTo>
                  <a:lnTo>
                    <a:pt x="30873" y="132892"/>
                  </a:lnTo>
                  <a:lnTo>
                    <a:pt x="41706" y="137845"/>
                  </a:lnTo>
                  <a:lnTo>
                    <a:pt x="49034" y="142163"/>
                  </a:lnTo>
                  <a:lnTo>
                    <a:pt x="57048" y="144856"/>
                  </a:lnTo>
                  <a:lnTo>
                    <a:pt x="64770" y="148374"/>
                  </a:lnTo>
                  <a:lnTo>
                    <a:pt x="84480" y="154051"/>
                  </a:lnTo>
                  <a:lnTo>
                    <a:pt x="93167" y="156946"/>
                  </a:lnTo>
                  <a:lnTo>
                    <a:pt x="98031" y="157937"/>
                  </a:lnTo>
                  <a:lnTo>
                    <a:pt x="107556" y="160667"/>
                  </a:lnTo>
                  <a:lnTo>
                    <a:pt x="156552" y="169621"/>
                  </a:lnTo>
                  <a:lnTo>
                    <a:pt x="209067" y="175094"/>
                  </a:lnTo>
                  <a:lnTo>
                    <a:pt x="262432" y="176949"/>
                  </a:lnTo>
                  <a:lnTo>
                    <a:pt x="315836" y="175158"/>
                  </a:lnTo>
                  <a:lnTo>
                    <a:pt x="368452" y="169837"/>
                  </a:lnTo>
                  <a:lnTo>
                    <a:pt x="417563" y="161061"/>
                  </a:lnTo>
                  <a:lnTo>
                    <a:pt x="430898" y="157302"/>
                  </a:lnTo>
                  <a:lnTo>
                    <a:pt x="432600" y="156946"/>
                  </a:lnTo>
                  <a:lnTo>
                    <a:pt x="435203" y="156083"/>
                  </a:lnTo>
                  <a:lnTo>
                    <a:pt x="450850" y="151650"/>
                  </a:lnTo>
                  <a:lnTo>
                    <a:pt x="460476" y="148932"/>
                  </a:lnTo>
                  <a:lnTo>
                    <a:pt x="471551" y="143916"/>
                  </a:lnTo>
                  <a:lnTo>
                    <a:pt x="476770" y="142163"/>
                  </a:lnTo>
                  <a:lnTo>
                    <a:pt x="481342" y="139471"/>
                  </a:lnTo>
                  <a:lnTo>
                    <a:pt x="494474" y="133515"/>
                  </a:lnTo>
                  <a:lnTo>
                    <a:pt x="494474" y="100914"/>
                  </a:lnTo>
                  <a:lnTo>
                    <a:pt x="485546" y="110159"/>
                  </a:lnTo>
                  <a:lnTo>
                    <a:pt x="452602" y="125323"/>
                  </a:lnTo>
                  <a:lnTo>
                    <a:pt x="403199" y="138620"/>
                  </a:lnTo>
                  <a:lnTo>
                    <a:pt x="339394" y="148043"/>
                  </a:lnTo>
                  <a:lnTo>
                    <a:pt x="263169" y="151650"/>
                  </a:lnTo>
                  <a:lnTo>
                    <a:pt x="186397" y="147993"/>
                  </a:lnTo>
                  <a:lnTo>
                    <a:pt x="122097" y="138404"/>
                  </a:lnTo>
                  <a:lnTo>
                    <a:pt x="101879" y="132892"/>
                  </a:lnTo>
                  <a:lnTo>
                    <a:pt x="72580" y="124917"/>
                  </a:lnTo>
                  <a:lnTo>
                    <a:pt x="39878" y="109613"/>
                  </a:lnTo>
                  <a:lnTo>
                    <a:pt x="26060" y="94526"/>
                  </a:lnTo>
                  <a:lnTo>
                    <a:pt x="25476" y="91579"/>
                  </a:lnTo>
                  <a:lnTo>
                    <a:pt x="37414" y="75628"/>
                  </a:lnTo>
                  <a:lnTo>
                    <a:pt x="69862" y="57835"/>
                  </a:lnTo>
                  <a:lnTo>
                    <a:pt x="120027" y="41414"/>
                  </a:lnTo>
                  <a:lnTo>
                    <a:pt x="185254" y="29362"/>
                  </a:lnTo>
                  <a:lnTo>
                    <a:pt x="262928" y="24676"/>
                  </a:lnTo>
                  <a:lnTo>
                    <a:pt x="340588" y="29362"/>
                  </a:lnTo>
                  <a:lnTo>
                    <a:pt x="405790" y="41414"/>
                  </a:lnTo>
                  <a:lnTo>
                    <a:pt x="455879" y="57835"/>
                  </a:lnTo>
                  <a:lnTo>
                    <a:pt x="488188" y="75628"/>
                  </a:lnTo>
                  <a:lnTo>
                    <a:pt x="500037" y="91808"/>
                  </a:lnTo>
                  <a:lnTo>
                    <a:pt x="500037" y="55791"/>
                  </a:lnTo>
                  <a:lnTo>
                    <a:pt x="441071" y="25819"/>
                  </a:lnTo>
                  <a:lnTo>
                    <a:pt x="386803" y="11874"/>
                  </a:lnTo>
                  <a:lnTo>
                    <a:pt x="326364" y="3060"/>
                  </a:lnTo>
                  <a:lnTo>
                    <a:pt x="263918" y="0"/>
                  </a:lnTo>
                  <a:lnTo>
                    <a:pt x="201383" y="3060"/>
                  </a:lnTo>
                  <a:lnTo>
                    <a:pt x="140741" y="11874"/>
                  </a:lnTo>
                  <a:lnTo>
                    <a:pt x="86194" y="25819"/>
                  </a:lnTo>
                  <a:lnTo>
                    <a:pt x="42011" y="44310"/>
                  </a:lnTo>
                  <a:lnTo>
                    <a:pt x="4178" y="86321"/>
                  </a:lnTo>
                  <a:lnTo>
                    <a:pt x="0" y="92519"/>
                  </a:lnTo>
                  <a:lnTo>
                    <a:pt x="1333" y="99339"/>
                  </a:lnTo>
                  <a:lnTo>
                    <a:pt x="57340" y="514070"/>
                  </a:lnTo>
                  <a:lnTo>
                    <a:pt x="71755" y="539356"/>
                  </a:lnTo>
                  <a:lnTo>
                    <a:pt x="107645" y="557999"/>
                  </a:lnTo>
                  <a:lnTo>
                    <a:pt x="156895" y="570598"/>
                  </a:lnTo>
                  <a:lnTo>
                    <a:pt x="211366" y="577723"/>
                  </a:lnTo>
                  <a:lnTo>
                    <a:pt x="262928" y="579970"/>
                  </a:lnTo>
                  <a:lnTo>
                    <a:pt x="294030" y="579285"/>
                  </a:lnTo>
                  <a:lnTo>
                    <a:pt x="355854" y="572871"/>
                  </a:lnTo>
                  <a:lnTo>
                    <a:pt x="396227" y="564743"/>
                  </a:lnTo>
                  <a:lnTo>
                    <a:pt x="423976" y="555904"/>
                  </a:lnTo>
                  <a:lnTo>
                    <a:pt x="425005" y="555536"/>
                  </a:lnTo>
                  <a:lnTo>
                    <a:pt x="465594" y="525843"/>
                  </a:lnTo>
                  <a:lnTo>
                    <a:pt x="491947" y="342633"/>
                  </a:lnTo>
                  <a:lnTo>
                    <a:pt x="525754" y="346989"/>
                  </a:lnTo>
                  <a:lnTo>
                    <a:pt x="557110" y="333171"/>
                  </a:lnTo>
                  <a:lnTo>
                    <a:pt x="558939" y="326275"/>
                  </a:lnTo>
                  <a:close/>
                </a:path>
              </a:pathLst>
            </a:custGeom>
            <a:solidFill>
              <a:srgbClr val="6CAD3D"/>
            </a:solidFill>
          </p:spPr>
          <p:txBody>
            <a:bodyPr wrap="square" lIns="0" tIns="0" rIns="0" bIns="0" rtlCol="0"/>
            <a:lstStyle/>
            <a:p>
              <a:endParaRPr/>
            </a:p>
          </p:txBody>
        </p:sp>
        <p:sp>
          <p:nvSpPr>
            <p:cNvPr id="48" name="object 48"/>
            <p:cNvSpPr/>
            <p:nvPr/>
          </p:nvSpPr>
          <p:spPr>
            <a:xfrm>
              <a:off x="8646794" y="3174111"/>
              <a:ext cx="344170" cy="0"/>
            </a:xfrm>
            <a:custGeom>
              <a:avLst/>
              <a:gdLst/>
              <a:ahLst/>
              <a:cxnLst/>
              <a:rect l="l" t="t" r="r" b="b"/>
              <a:pathLst>
                <a:path w="344170">
                  <a:moveTo>
                    <a:pt x="0" y="0"/>
                  </a:moveTo>
                  <a:lnTo>
                    <a:pt x="343941" y="0"/>
                  </a:lnTo>
                </a:path>
              </a:pathLst>
            </a:custGeom>
            <a:ln w="12954">
              <a:solidFill>
                <a:srgbClr val="8FA7C4"/>
              </a:solidFill>
            </a:ln>
          </p:spPr>
          <p:txBody>
            <a:bodyPr wrap="square" lIns="0" tIns="0" rIns="0" bIns="0" rtlCol="0"/>
            <a:lstStyle/>
            <a:p>
              <a:endParaRPr/>
            </a:p>
          </p:txBody>
        </p:sp>
        <p:sp>
          <p:nvSpPr>
            <p:cNvPr id="49" name="object 49"/>
            <p:cNvSpPr/>
            <p:nvPr/>
          </p:nvSpPr>
          <p:spPr>
            <a:xfrm>
              <a:off x="8939937" y="3129658"/>
              <a:ext cx="50800" cy="88900"/>
            </a:xfrm>
            <a:custGeom>
              <a:avLst/>
              <a:gdLst/>
              <a:ahLst/>
              <a:cxnLst/>
              <a:rect l="l" t="t" r="r" b="b"/>
              <a:pathLst>
                <a:path w="50800" h="88900">
                  <a:moveTo>
                    <a:pt x="0" y="0"/>
                  </a:moveTo>
                  <a:lnTo>
                    <a:pt x="50800" y="44450"/>
                  </a:lnTo>
                  <a:lnTo>
                    <a:pt x="0" y="88900"/>
                  </a:lnTo>
                </a:path>
              </a:pathLst>
            </a:custGeom>
            <a:ln w="12954">
              <a:solidFill>
                <a:srgbClr val="8FA7C4"/>
              </a:solidFill>
            </a:ln>
          </p:spPr>
          <p:txBody>
            <a:bodyPr wrap="square" lIns="0" tIns="0" rIns="0" bIns="0" rtlCol="0"/>
            <a:lstStyle/>
            <a:p>
              <a:endParaRPr/>
            </a:p>
          </p:txBody>
        </p:sp>
      </p:grpSp>
      <p:sp>
        <p:nvSpPr>
          <p:cNvPr id="50" name="object 50"/>
          <p:cNvSpPr txBox="1"/>
          <p:nvPr/>
        </p:nvSpPr>
        <p:spPr>
          <a:xfrm>
            <a:off x="7819961" y="3491354"/>
            <a:ext cx="755650" cy="178435"/>
          </a:xfrm>
          <a:prstGeom prst="rect">
            <a:avLst/>
          </a:prstGeom>
        </p:spPr>
        <p:txBody>
          <a:bodyPr vert="horz" wrap="square" lIns="0" tIns="12700" rIns="0" bIns="0" rtlCol="0">
            <a:spAutoFit/>
          </a:bodyPr>
          <a:lstStyle/>
          <a:p>
            <a:pPr marL="12700">
              <a:lnSpc>
                <a:spcPct val="100000"/>
              </a:lnSpc>
              <a:spcBef>
                <a:spcPts val="100"/>
              </a:spcBef>
            </a:pPr>
            <a:r>
              <a:rPr sz="1000" spc="20" dirty="0">
                <a:solidFill>
                  <a:srgbClr val="FFFFFF"/>
                </a:solidFill>
                <a:latin typeface="Trebuchet MS"/>
                <a:cs typeface="Trebuchet MS"/>
              </a:rPr>
              <a:t>Compositing</a:t>
            </a:r>
            <a:endParaRPr sz="1000">
              <a:latin typeface="Trebuchet MS"/>
              <a:cs typeface="Trebuchet MS"/>
            </a:endParaRPr>
          </a:p>
        </p:txBody>
      </p:sp>
      <p:grpSp>
        <p:nvGrpSpPr>
          <p:cNvPr id="51" name="object 51"/>
          <p:cNvGrpSpPr/>
          <p:nvPr/>
        </p:nvGrpSpPr>
        <p:grpSpPr>
          <a:xfrm>
            <a:off x="7936462" y="2872938"/>
            <a:ext cx="580390" cy="579755"/>
            <a:chOff x="7936462" y="2872938"/>
            <a:chExt cx="580390" cy="579755"/>
          </a:xfrm>
        </p:grpSpPr>
        <p:sp>
          <p:nvSpPr>
            <p:cNvPr id="52" name="object 52"/>
            <p:cNvSpPr/>
            <p:nvPr/>
          </p:nvSpPr>
          <p:spPr>
            <a:xfrm>
              <a:off x="8098462" y="2942202"/>
              <a:ext cx="314325" cy="394970"/>
            </a:xfrm>
            <a:custGeom>
              <a:avLst/>
              <a:gdLst/>
              <a:ahLst/>
              <a:cxnLst/>
              <a:rect l="l" t="t" r="r" b="b"/>
              <a:pathLst>
                <a:path w="314325" h="394970">
                  <a:moveTo>
                    <a:pt x="203263" y="394421"/>
                  </a:moveTo>
                  <a:lnTo>
                    <a:pt x="198880" y="391685"/>
                  </a:lnTo>
                  <a:lnTo>
                    <a:pt x="196818" y="387359"/>
                  </a:lnTo>
                  <a:lnTo>
                    <a:pt x="65441" y="105621"/>
                  </a:lnTo>
                  <a:lnTo>
                    <a:pt x="5531" y="105621"/>
                  </a:lnTo>
                  <a:lnTo>
                    <a:pt x="0" y="100099"/>
                  </a:lnTo>
                  <a:lnTo>
                    <a:pt x="0" y="5521"/>
                  </a:lnTo>
                  <a:lnTo>
                    <a:pt x="5531" y="0"/>
                  </a:lnTo>
                  <a:lnTo>
                    <a:pt x="129524" y="0"/>
                  </a:lnTo>
                  <a:lnTo>
                    <a:pt x="134253" y="86"/>
                  </a:lnTo>
                  <a:lnTo>
                    <a:pt x="138525" y="2859"/>
                  </a:lnTo>
                  <a:lnTo>
                    <a:pt x="148666" y="24649"/>
                  </a:lnTo>
                  <a:lnTo>
                    <a:pt x="24818" y="24649"/>
                  </a:lnTo>
                  <a:lnTo>
                    <a:pt x="24818" y="80972"/>
                  </a:lnTo>
                  <a:lnTo>
                    <a:pt x="78190" y="80972"/>
                  </a:lnTo>
                  <a:lnTo>
                    <a:pt x="82554" y="83757"/>
                  </a:lnTo>
                  <a:lnTo>
                    <a:pt x="215339" y="369735"/>
                  </a:lnTo>
                  <a:lnTo>
                    <a:pt x="314118" y="369735"/>
                  </a:lnTo>
                  <a:lnTo>
                    <a:pt x="314118" y="388863"/>
                  </a:lnTo>
                  <a:lnTo>
                    <a:pt x="308587" y="394384"/>
                  </a:lnTo>
                  <a:lnTo>
                    <a:pt x="208054" y="394384"/>
                  </a:lnTo>
                  <a:lnTo>
                    <a:pt x="203263" y="394421"/>
                  </a:lnTo>
                  <a:close/>
                </a:path>
                <a:path w="314325" h="394970">
                  <a:moveTo>
                    <a:pt x="314118" y="369735"/>
                  </a:moveTo>
                  <a:lnTo>
                    <a:pt x="289424" y="369735"/>
                  </a:lnTo>
                  <a:lnTo>
                    <a:pt x="289424" y="313535"/>
                  </a:lnTo>
                  <a:lnTo>
                    <a:pt x="259141" y="313535"/>
                  </a:lnTo>
                  <a:lnTo>
                    <a:pt x="254777" y="310750"/>
                  </a:lnTo>
                  <a:lnTo>
                    <a:pt x="121745" y="24649"/>
                  </a:lnTo>
                  <a:lnTo>
                    <a:pt x="148666" y="24649"/>
                  </a:lnTo>
                  <a:lnTo>
                    <a:pt x="271643" y="288886"/>
                  </a:lnTo>
                  <a:lnTo>
                    <a:pt x="308587" y="288886"/>
                  </a:lnTo>
                  <a:lnTo>
                    <a:pt x="314118" y="294408"/>
                  </a:lnTo>
                  <a:lnTo>
                    <a:pt x="314118" y="313535"/>
                  </a:lnTo>
                  <a:lnTo>
                    <a:pt x="289424" y="313535"/>
                  </a:lnTo>
                  <a:lnTo>
                    <a:pt x="314118" y="313548"/>
                  </a:lnTo>
                  <a:lnTo>
                    <a:pt x="314118" y="369735"/>
                  </a:lnTo>
                  <a:close/>
                </a:path>
              </a:pathLst>
            </a:custGeom>
            <a:solidFill>
              <a:srgbClr val="FF9900"/>
            </a:solidFill>
          </p:spPr>
          <p:txBody>
            <a:bodyPr wrap="square" lIns="0" tIns="0" rIns="0" bIns="0" rtlCol="0"/>
            <a:lstStyle/>
            <a:p>
              <a:endParaRPr/>
            </a:p>
          </p:txBody>
        </p:sp>
        <p:pic>
          <p:nvPicPr>
            <p:cNvPr id="53" name="object 53"/>
            <p:cNvPicPr/>
            <p:nvPr/>
          </p:nvPicPr>
          <p:blipFill>
            <a:blip r:embed="rId7" cstate="print"/>
            <a:stretch>
              <a:fillRect/>
            </a:stretch>
          </p:blipFill>
          <p:spPr>
            <a:xfrm>
              <a:off x="8032908" y="3092795"/>
              <a:ext cx="180136" cy="243791"/>
            </a:xfrm>
            <a:prstGeom prst="rect">
              <a:avLst/>
            </a:prstGeom>
          </p:spPr>
        </p:pic>
        <p:sp>
          <p:nvSpPr>
            <p:cNvPr id="54" name="object 54"/>
            <p:cNvSpPr/>
            <p:nvPr/>
          </p:nvSpPr>
          <p:spPr>
            <a:xfrm>
              <a:off x="7936462" y="2872938"/>
              <a:ext cx="580390" cy="579755"/>
            </a:xfrm>
            <a:custGeom>
              <a:avLst/>
              <a:gdLst/>
              <a:ahLst/>
              <a:cxnLst/>
              <a:rect l="l" t="t" r="r" b="b"/>
              <a:pathLst>
                <a:path w="580390" h="579754">
                  <a:moveTo>
                    <a:pt x="290164" y="579252"/>
                  </a:moveTo>
                  <a:lnTo>
                    <a:pt x="243097" y="575461"/>
                  </a:lnTo>
                  <a:lnTo>
                    <a:pt x="198448" y="564487"/>
                  </a:lnTo>
                  <a:lnTo>
                    <a:pt x="156815" y="546925"/>
                  </a:lnTo>
                  <a:lnTo>
                    <a:pt x="118795" y="523372"/>
                  </a:lnTo>
                  <a:lnTo>
                    <a:pt x="84985" y="494424"/>
                  </a:lnTo>
                  <a:lnTo>
                    <a:pt x="55943" y="460611"/>
                  </a:lnTo>
                  <a:lnTo>
                    <a:pt x="32364" y="422675"/>
                  </a:lnTo>
                  <a:lnTo>
                    <a:pt x="14783" y="381135"/>
                  </a:lnTo>
                  <a:lnTo>
                    <a:pt x="3796" y="336587"/>
                  </a:lnTo>
                  <a:lnTo>
                    <a:pt x="0" y="289626"/>
                  </a:lnTo>
                  <a:lnTo>
                    <a:pt x="3797" y="242646"/>
                  </a:lnTo>
                  <a:lnTo>
                    <a:pt x="14792" y="198080"/>
                  </a:lnTo>
                  <a:lnTo>
                    <a:pt x="32386" y="156524"/>
                  </a:lnTo>
                  <a:lnTo>
                    <a:pt x="55983" y="118575"/>
                  </a:lnTo>
                  <a:lnTo>
                    <a:pt x="84985" y="84828"/>
                  </a:lnTo>
                  <a:lnTo>
                    <a:pt x="118795" y="55879"/>
                  </a:lnTo>
                  <a:lnTo>
                    <a:pt x="156815" y="32326"/>
                  </a:lnTo>
                  <a:lnTo>
                    <a:pt x="198448" y="14764"/>
                  </a:lnTo>
                  <a:lnTo>
                    <a:pt x="243097" y="3790"/>
                  </a:lnTo>
                  <a:lnTo>
                    <a:pt x="290164" y="0"/>
                  </a:lnTo>
                  <a:lnTo>
                    <a:pt x="337232" y="3790"/>
                  </a:lnTo>
                  <a:lnTo>
                    <a:pt x="381880" y="14764"/>
                  </a:lnTo>
                  <a:lnTo>
                    <a:pt x="405312" y="24649"/>
                  </a:lnTo>
                  <a:lnTo>
                    <a:pt x="290164" y="24649"/>
                  </a:lnTo>
                  <a:lnTo>
                    <a:pt x="242446" y="28918"/>
                  </a:lnTo>
                  <a:lnTo>
                    <a:pt x="197534" y="41226"/>
                  </a:lnTo>
                  <a:lnTo>
                    <a:pt x="156177" y="60826"/>
                  </a:lnTo>
                  <a:lnTo>
                    <a:pt x="119126" y="86968"/>
                  </a:lnTo>
                  <a:lnTo>
                    <a:pt x="87130" y="118905"/>
                  </a:lnTo>
                  <a:lnTo>
                    <a:pt x="60939" y="155887"/>
                  </a:lnTo>
                  <a:lnTo>
                    <a:pt x="41287" y="197226"/>
                  </a:lnTo>
                  <a:lnTo>
                    <a:pt x="28972" y="241996"/>
                  </a:lnTo>
                  <a:lnTo>
                    <a:pt x="24694" y="289626"/>
                  </a:lnTo>
                  <a:lnTo>
                    <a:pt x="28972" y="337255"/>
                  </a:lnTo>
                  <a:lnTo>
                    <a:pt x="41303" y="382084"/>
                  </a:lnTo>
                  <a:lnTo>
                    <a:pt x="60939" y="423364"/>
                  </a:lnTo>
                  <a:lnTo>
                    <a:pt x="87130" y="460347"/>
                  </a:lnTo>
                  <a:lnTo>
                    <a:pt x="119126" y="492283"/>
                  </a:lnTo>
                  <a:lnTo>
                    <a:pt x="156177" y="518425"/>
                  </a:lnTo>
                  <a:lnTo>
                    <a:pt x="197534" y="538025"/>
                  </a:lnTo>
                  <a:lnTo>
                    <a:pt x="242446" y="550334"/>
                  </a:lnTo>
                  <a:lnTo>
                    <a:pt x="290164" y="554603"/>
                  </a:lnTo>
                  <a:lnTo>
                    <a:pt x="405111" y="554603"/>
                  </a:lnTo>
                  <a:lnTo>
                    <a:pt x="381844" y="564429"/>
                  </a:lnTo>
                  <a:lnTo>
                    <a:pt x="337213" y="575427"/>
                  </a:lnTo>
                  <a:lnTo>
                    <a:pt x="290164" y="579252"/>
                  </a:lnTo>
                  <a:close/>
                </a:path>
                <a:path w="580390" h="579754">
                  <a:moveTo>
                    <a:pt x="405111" y="554603"/>
                  </a:moveTo>
                  <a:lnTo>
                    <a:pt x="290164" y="554603"/>
                  </a:lnTo>
                  <a:lnTo>
                    <a:pt x="337883" y="550334"/>
                  </a:lnTo>
                  <a:lnTo>
                    <a:pt x="382795" y="538025"/>
                  </a:lnTo>
                  <a:lnTo>
                    <a:pt x="424151" y="518425"/>
                  </a:lnTo>
                  <a:lnTo>
                    <a:pt x="461203" y="492283"/>
                  </a:lnTo>
                  <a:lnTo>
                    <a:pt x="493199" y="460347"/>
                  </a:lnTo>
                  <a:lnTo>
                    <a:pt x="519390" y="423364"/>
                  </a:lnTo>
                  <a:lnTo>
                    <a:pt x="539026" y="382084"/>
                  </a:lnTo>
                  <a:lnTo>
                    <a:pt x="551357" y="337255"/>
                  </a:lnTo>
                  <a:lnTo>
                    <a:pt x="555634" y="289626"/>
                  </a:lnTo>
                  <a:lnTo>
                    <a:pt x="551291" y="241996"/>
                  </a:lnTo>
                  <a:lnTo>
                    <a:pt x="538903" y="197167"/>
                  </a:lnTo>
                  <a:lnTo>
                    <a:pt x="519277" y="155972"/>
                  </a:lnTo>
                  <a:lnTo>
                    <a:pt x="493084" y="119009"/>
                  </a:lnTo>
                  <a:lnTo>
                    <a:pt x="461098" y="87083"/>
                  </a:lnTo>
                  <a:lnTo>
                    <a:pt x="424066" y="60938"/>
                  </a:lnTo>
                  <a:lnTo>
                    <a:pt x="382736" y="41321"/>
                  </a:lnTo>
                  <a:lnTo>
                    <a:pt x="337853" y="28976"/>
                  </a:lnTo>
                  <a:lnTo>
                    <a:pt x="290164" y="24649"/>
                  </a:lnTo>
                  <a:lnTo>
                    <a:pt x="405312" y="24649"/>
                  </a:lnTo>
                  <a:lnTo>
                    <a:pt x="461534" y="55879"/>
                  </a:lnTo>
                  <a:lnTo>
                    <a:pt x="495343" y="84828"/>
                  </a:lnTo>
                  <a:lnTo>
                    <a:pt x="524345" y="118575"/>
                  </a:lnTo>
                  <a:lnTo>
                    <a:pt x="547942" y="156524"/>
                  </a:lnTo>
                  <a:lnTo>
                    <a:pt x="565537" y="198080"/>
                  </a:lnTo>
                  <a:lnTo>
                    <a:pt x="576532" y="242646"/>
                  </a:lnTo>
                  <a:lnTo>
                    <a:pt x="580329" y="289626"/>
                  </a:lnTo>
                  <a:lnTo>
                    <a:pt x="576492" y="336606"/>
                  </a:lnTo>
                  <a:lnTo>
                    <a:pt x="565463" y="381171"/>
                  </a:lnTo>
                  <a:lnTo>
                    <a:pt x="547838" y="422727"/>
                  </a:lnTo>
                  <a:lnTo>
                    <a:pt x="524269" y="460611"/>
                  </a:lnTo>
                  <a:lnTo>
                    <a:pt x="495269" y="494350"/>
                  </a:lnTo>
                  <a:lnTo>
                    <a:pt x="461468" y="523296"/>
                  </a:lnTo>
                  <a:lnTo>
                    <a:pt x="423461" y="546854"/>
                  </a:lnTo>
                  <a:lnTo>
                    <a:pt x="405111" y="554603"/>
                  </a:lnTo>
                  <a:close/>
                </a:path>
              </a:pathLst>
            </a:custGeom>
            <a:solidFill>
              <a:srgbClr val="FF9900"/>
            </a:solidFill>
          </p:spPr>
          <p:txBody>
            <a:bodyPr wrap="square" lIns="0" tIns="0" rIns="0" bIns="0" rtlCol="0"/>
            <a:lstStyle/>
            <a:p>
              <a:endParaRPr/>
            </a:p>
          </p:txBody>
        </p:sp>
      </p:grpSp>
      <p:grpSp>
        <p:nvGrpSpPr>
          <p:cNvPr id="55" name="object 55"/>
          <p:cNvGrpSpPr/>
          <p:nvPr/>
        </p:nvGrpSpPr>
        <p:grpSpPr>
          <a:xfrm>
            <a:off x="9309626" y="5667503"/>
            <a:ext cx="350520" cy="102235"/>
            <a:chOff x="10785729" y="5651497"/>
            <a:chExt cx="350520" cy="102235"/>
          </a:xfrm>
        </p:grpSpPr>
        <p:sp>
          <p:nvSpPr>
            <p:cNvPr id="56" name="object 56"/>
            <p:cNvSpPr/>
            <p:nvPr/>
          </p:nvSpPr>
          <p:spPr>
            <a:xfrm>
              <a:off x="10785729" y="5702426"/>
              <a:ext cx="344170" cy="0"/>
            </a:xfrm>
            <a:custGeom>
              <a:avLst/>
              <a:gdLst/>
              <a:ahLst/>
              <a:cxnLst/>
              <a:rect l="l" t="t" r="r" b="b"/>
              <a:pathLst>
                <a:path w="344170">
                  <a:moveTo>
                    <a:pt x="0" y="0"/>
                  </a:moveTo>
                  <a:lnTo>
                    <a:pt x="343941" y="0"/>
                  </a:lnTo>
                </a:path>
              </a:pathLst>
            </a:custGeom>
            <a:ln w="12954">
              <a:solidFill>
                <a:srgbClr val="8FA7C4"/>
              </a:solidFill>
            </a:ln>
          </p:spPr>
          <p:txBody>
            <a:bodyPr wrap="square" lIns="0" tIns="0" rIns="0" bIns="0" rtlCol="0"/>
            <a:lstStyle/>
            <a:p>
              <a:endParaRPr/>
            </a:p>
          </p:txBody>
        </p:sp>
        <p:sp>
          <p:nvSpPr>
            <p:cNvPr id="57" name="object 57"/>
            <p:cNvSpPr/>
            <p:nvPr/>
          </p:nvSpPr>
          <p:spPr>
            <a:xfrm>
              <a:off x="11078871" y="5657974"/>
              <a:ext cx="50800" cy="88900"/>
            </a:xfrm>
            <a:custGeom>
              <a:avLst/>
              <a:gdLst/>
              <a:ahLst/>
              <a:cxnLst/>
              <a:rect l="l" t="t" r="r" b="b"/>
              <a:pathLst>
                <a:path w="50800" h="88900">
                  <a:moveTo>
                    <a:pt x="0" y="0"/>
                  </a:moveTo>
                  <a:lnTo>
                    <a:pt x="50800" y="44449"/>
                  </a:lnTo>
                  <a:lnTo>
                    <a:pt x="0" y="88899"/>
                  </a:lnTo>
                </a:path>
              </a:pathLst>
            </a:custGeom>
            <a:ln w="12954">
              <a:solidFill>
                <a:srgbClr val="8FA7C4"/>
              </a:solidFill>
            </a:ln>
          </p:spPr>
          <p:txBody>
            <a:bodyPr wrap="square" lIns="0" tIns="0" rIns="0" bIns="0" rtlCol="0"/>
            <a:lstStyle/>
            <a:p>
              <a:endParaRPr/>
            </a:p>
          </p:txBody>
        </p:sp>
      </p:grpSp>
      <p:sp>
        <p:nvSpPr>
          <p:cNvPr id="58" name="object 58"/>
          <p:cNvSpPr txBox="1"/>
          <p:nvPr/>
        </p:nvSpPr>
        <p:spPr>
          <a:xfrm>
            <a:off x="10115581" y="3491354"/>
            <a:ext cx="761365"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Post-process</a:t>
            </a:r>
            <a:endParaRPr sz="1000">
              <a:latin typeface="Trebuchet MS"/>
              <a:cs typeface="Trebuchet MS"/>
            </a:endParaRPr>
          </a:p>
        </p:txBody>
      </p:sp>
      <p:grpSp>
        <p:nvGrpSpPr>
          <p:cNvPr id="59" name="object 59"/>
          <p:cNvGrpSpPr/>
          <p:nvPr/>
        </p:nvGrpSpPr>
        <p:grpSpPr>
          <a:xfrm>
            <a:off x="10234676" y="2872941"/>
            <a:ext cx="581660" cy="579755"/>
            <a:chOff x="10234676" y="2872941"/>
            <a:chExt cx="581660" cy="579755"/>
          </a:xfrm>
        </p:grpSpPr>
        <p:sp>
          <p:nvSpPr>
            <p:cNvPr id="60" name="object 60"/>
            <p:cNvSpPr/>
            <p:nvPr/>
          </p:nvSpPr>
          <p:spPr>
            <a:xfrm>
              <a:off x="10396875" y="2942203"/>
              <a:ext cx="314960" cy="394970"/>
            </a:xfrm>
            <a:custGeom>
              <a:avLst/>
              <a:gdLst/>
              <a:ahLst/>
              <a:cxnLst/>
              <a:rect l="l" t="t" r="r" b="b"/>
              <a:pathLst>
                <a:path w="314959" h="394970">
                  <a:moveTo>
                    <a:pt x="203513" y="394421"/>
                  </a:moveTo>
                  <a:lnTo>
                    <a:pt x="199125" y="391685"/>
                  </a:lnTo>
                  <a:lnTo>
                    <a:pt x="197060" y="387359"/>
                  </a:lnTo>
                  <a:lnTo>
                    <a:pt x="65522" y="105621"/>
                  </a:lnTo>
                  <a:lnTo>
                    <a:pt x="5538" y="105621"/>
                  </a:lnTo>
                  <a:lnTo>
                    <a:pt x="0" y="100099"/>
                  </a:lnTo>
                  <a:lnTo>
                    <a:pt x="0" y="5521"/>
                  </a:lnTo>
                  <a:lnTo>
                    <a:pt x="5538" y="0"/>
                  </a:lnTo>
                  <a:lnTo>
                    <a:pt x="129684" y="0"/>
                  </a:lnTo>
                  <a:lnTo>
                    <a:pt x="134419" y="86"/>
                  </a:lnTo>
                  <a:lnTo>
                    <a:pt x="138696" y="2859"/>
                  </a:lnTo>
                  <a:lnTo>
                    <a:pt x="148850" y="24649"/>
                  </a:lnTo>
                  <a:lnTo>
                    <a:pt x="24848" y="24649"/>
                  </a:lnTo>
                  <a:lnTo>
                    <a:pt x="24848" y="80972"/>
                  </a:lnTo>
                  <a:lnTo>
                    <a:pt x="78287" y="80972"/>
                  </a:lnTo>
                  <a:lnTo>
                    <a:pt x="82656" y="83757"/>
                  </a:lnTo>
                  <a:lnTo>
                    <a:pt x="215604" y="369735"/>
                  </a:lnTo>
                  <a:lnTo>
                    <a:pt x="314505" y="369735"/>
                  </a:lnTo>
                  <a:lnTo>
                    <a:pt x="314505" y="388863"/>
                  </a:lnTo>
                  <a:lnTo>
                    <a:pt x="308967" y="394384"/>
                  </a:lnTo>
                  <a:lnTo>
                    <a:pt x="208310" y="394384"/>
                  </a:lnTo>
                  <a:lnTo>
                    <a:pt x="203513" y="394421"/>
                  </a:lnTo>
                  <a:close/>
                </a:path>
                <a:path w="314959" h="394970">
                  <a:moveTo>
                    <a:pt x="314505" y="369735"/>
                  </a:moveTo>
                  <a:lnTo>
                    <a:pt x="289780" y="369735"/>
                  </a:lnTo>
                  <a:lnTo>
                    <a:pt x="289780" y="313535"/>
                  </a:lnTo>
                  <a:lnTo>
                    <a:pt x="259460" y="313535"/>
                  </a:lnTo>
                  <a:lnTo>
                    <a:pt x="255090" y="310750"/>
                  </a:lnTo>
                  <a:lnTo>
                    <a:pt x="121895" y="24649"/>
                  </a:lnTo>
                  <a:lnTo>
                    <a:pt x="148850" y="24649"/>
                  </a:lnTo>
                  <a:lnTo>
                    <a:pt x="271978" y="288886"/>
                  </a:lnTo>
                  <a:lnTo>
                    <a:pt x="308967" y="288886"/>
                  </a:lnTo>
                  <a:lnTo>
                    <a:pt x="314505" y="294408"/>
                  </a:lnTo>
                  <a:lnTo>
                    <a:pt x="314505" y="313535"/>
                  </a:lnTo>
                  <a:lnTo>
                    <a:pt x="289780" y="313535"/>
                  </a:lnTo>
                  <a:lnTo>
                    <a:pt x="314505" y="313548"/>
                  </a:lnTo>
                  <a:lnTo>
                    <a:pt x="314505" y="369735"/>
                  </a:lnTo>
                  <a:close/>
                </a:path>
              </a:pathLst>
            </a:custGeom>
            <a:solidFill>
              <a:srgbClr val="FF9900"/>
            </a:solidFill>
          </p:spPr>
          <p:txBody>
            <a:bodyPr wrap="square" lIns="0" tIns="0" rIns="0" bIns="0" rtlCol="0"/>
            <a:lstStyle/>
            <a:p>
              <a:endParaRPr/>
            </a:p>
          </p:txBody>
        </p:sp>
        <p:pic>
          <p:nvPicPr>
            <p:cNvPr id="61" name="object 61"/>
            <p:cNvPicPr/>
            <p:nvPr/>
          </p:nvPicPr>
          <p:blipFill>
            <a:blip r:embed="rId7" cstate="print"/>
            <a:stretch>
              <a:fillRect/>
            </a:stretch>
          </p:blipFill>
          <p:spPr>
            <a:xfrm>
              <a:off x="10331241" y="3092797"/>
              <a:ext cx="180358" cy="243791"/>
            </a:xfrm>
            <a:prstGeom prst="rect">
              <a:avLst/>
            </a:prstGeom>
          </p:spPr>
        </p:pic>
        <p:sp>
          <p:nvSpPr>
            <p:cNvPr id="62" name="object 62"/>
            <p:cNvSpPr/>
            <p:nvPr/>
          </p:nvSpPr>
          <p:spPr>
            <a:xfrm>
              <a:off x="10234676" y="2872941"/>
              <a:ext cx="581660" cy="579755"/>
            </a:xfrm>
            <a:custGeom>
              <a:avLst/>
              <a:gdLst/>
              <a:ahLst/>
              <a:cxnLst/>
              <a:rect l="l" t="t" r="r" b="b"/>
              <a:pathLst>
                <a:path w="581659" h="579754">
                  <a:moveTo>
                    <a:pt x="290522" y="579252"/>
                  </a:moveTo>
                  <a:lnTo>
                    <a:pt x="243397" y="575461"/>
                  </a:lnTo>
                  <a:lnTo>
                    <a:pt x="198693" y="564487"/>
                  </a:lnTo>
                  <a:lnTo>
                    <a:pt x="157008" y="546925"/>
                  </a:lnTo>
                  <a:lnTo>
                    <a:pt x="118941" y="523372"/>
                  </a:lnTo>
                  <a:lnTo>
                    <a:pt x="85090" y="494424"/>
                  </a:lnTo>
                  <a:lnTo>
                    <a:pt x="56011" y="460611"/>
                  </a:lnTo>
                  <a:lnTo>
                    <a:pt x="32404" y="422675"/>
                  </a:lnTo>
                  <a:lnTo>
                    <a:pt x="14801" y="381135"/>
                  </a:lnTo>
                  <a:lnTo>
                    <a:pt x="3800" y="336587"/>
                  </a:lnTo>
                  <a:lnTo>
                    <a:pt x="0" y="289626"/>
                  </a:lnTo>
                  <a:lnTo>
                    <a:pt x="3802" y="242646"/>
                  </a:lnTo>
                  <a:lnTo>
                    <a:pt x="14810" y="198080"/>
                  </a:lnTo>
                  <a:lnTo>
                    <a:pt x="32426" y="156524"/>
                  </a:lnTo>
                  <a:lnTo>
                    <a:pt x="56052" y="118575"/>
                  </a:lnTo>
                  <a:lnTo>
                    <a:pt x="85090" y="84828"/>
                  </a:lnTo>
                  <a:lnTo>
                    <a:pt x="118941" y="55879"/>
                  </a:lnTo>
                  <a:lnTo>
                    <a:pt x="157008" y="32326"/>
                  </a:lnTo>
                  <a:lnTo>
                    <a:pt x="198693" y="14764"/>
                  </a:lnTo>
                  <a:lnTo>
                    <a:pt x="243397" y="3790"/>
                  </a:lnTo>
                  <a:lnTo>
                    <a:pt x="290522" y="0"/>
                  </a:lnTo>
                  <a:lnTo>
                    <a:pt x="337647" y="3790"/>
                  </a:lnTo>
                  <a:lnTo>
                    <a:pt x="382351" y="14764"/>
                  </a:lnTo>
                  <a:lnTo>
                    <a:pt x="405811" y="24649"/>
                  </a:lnTo>
                  <a:lnTo>
                    <a:pt x="290522" y="24649"/>
                  </a:lnTo>
                  <a:lnTo>
                    <a:pt x="242745" y="28918"/>
                  </a:lnTo>
                  <a:lnTo>
                    <a:pt x="197777" y="41226"/>
                  </a:lnTo>
                  <a:lnTo>
                    <a:pt x="156370" y="60826"/>
                  </a:lnTo>
                  <a:lnTo>
                    <a:pt x="119273" y="86968"/>
                  </a:lnTo>
                  <a:lnTo>
                    <a:pt x="87237" y="118905"/>
                  </a:lnTo>
                  <a:lnTo>
                    <a:pt x="61014" y="155887"/>
                  </a:lnTo>
                  <a:lnTo>
                    <a:pt x="41338" y="197226"/>
                  </a:lnTo>
                  <a:lnTo>
                    <a:pt x="29007" y="241996"/>
                  </a:lnTo>
                  <a:lnTo>
                    <a:pt x="24725" y="289626"/>
                  </a:lnTo>
                  <a:lnTo>
                    <a:pt x="29007" y="337255"/>
                  </a:lnTo>
                  <a:lnTo>
                    <a:pt x="41354" y="382084"/>
                  </a:lnTo>
                  <a:lnTo>
                    <a:pt x="61014" y="423364"/>
                  </a:lnTo>
                  <a:lnTo>
                    <a:pt x="87237" y="460347"/>
                  </a:lnTo>
                  <a:lnTo>
                    <a:pt x="119273" y="492283"/>
                  </a:lnTo>
                  <a:lnTo>
                    <a:pt x="156370" y="518425"/>
                  </a:lnTo>
                  <a:lnTo>
                    <a:pt x="197777" y="538025"/>
                  </a:lnTo>
                  <a:lnTo>
                    <a:pt x="242745" y="550334"/>
                  </a:lnTo>
                  <a:lnTo>
                    <a:pt x="290522" y="554603"/>
                  </a:lnTo>
                  <a:lnTo>
                    <a:pt x="405610" y="554603"/>
                  </a:lnTo>
                  <a:lnTo>
                    <a:pt x="382314" y="564429"/>
                  </a:lnTo>
                  <a:lnTo>
                    <a:pt x="337628" y="575427"/>
                  </a:lnTo>
                  <a:lnTo>
                    <a:pt x="290522" y="579252"/>
                  </a:lnTo>
                  <a:close/>
                </a:path>
                <a:path w="581659" h="579754">
                  <a:moveTo>
                    <a:pt x="405610" y="554603"/>
                  </a:moveTo>
                  <a:lnTo>
                    <a:pt x="290522" y="554603"/>
                  </a:lnTo>
                  <a:lnTo>
                    <a:pt x="338299" y="550334"/>
                  </a:lnTo>
                  <a:lnTo>
                    <a:pt x="383266" y="538025"/>
                  </a:lnTo>
                  <a:lnTo>
                    <a:pt x="424674" y="518425"/>
                  </a:lnTo>
                  <a:lnTo>
                    <a:pt x="461771" y="492283"/>
                  </a:lnTo>
                  <a:lnTo>
                    <a:pt x="493806" y="460347"/>
                  </a:lnTo>
                  <a:lnTo>
                    <a:pt x="520029" y="423364"/>
                  </a:lnTo>
                  <a:lnTo>
                    <a:pt x="539690" y="382084"/>
                  </a:lnTo>
                  <a:lnTo>
                    <a:pt x="552036" y="337255"/>
                  </a:lnTo>
                  <a:lnTo>
                    <a:pt x="556319" y="289626"/>
                  </a:lnTo>
                  <a:lnTo>
                    <a:pt x="551970" y="241996"/>
                  </a:lnTo>
                  <a:lnTo>
                    <a:pt x="539567" y="197167"/>
                  </a:lnTo>
                  <a:lnTo>
                    <a:pt x="519917" y="155972"/>
                  </a:lnTo>
                  <a:lnTo>
                    <a:pt x="493691" y="119009"/>
                  </a:lnTo>
                  <a:lnTo>
                    <a:pt x="461666" y="87083"/>
                  </a:lnTo>
                  <a:lnTo>
                    <a:pt x="424589" y="60938"/>
                  </a:lnTo>
                  <a:lnTo>
                    <a:pt x="383207" y="41321"/>
                  </a:lnTo>
                  <a:lnTo>
                    <a:pt x="338269" y="28976"/>
                  </a:lnTo>
                  <a:lnTo>
                    <a:pt x="290522" y="24649"/>
                  </a:lnTo>
                  <a:lnTo>
                    <a:pt x="405811" y="24649"/>
                  </a:lnTo>
                  <a:lnTo>
                    <a:pt x="462102" y="55879"/>
                  </a:lnTo>
                  <a:lnTo>
                    <a:pt x="495953" y="84828"/>
                  </a:lnTo>
                  <a:lnTo>
                    <a:pt x="524991" y="118575"/>
                  </a:lnTo>
                  <a:lnTo>
                    <a:pt x="548617" y="156524"/>
                  </a:lnTo>
                  <a:lnTo>
                    <a:pt x="566233" y="198080"/>
                  </a:lnTo>
                  <a:lnTo>
                    <a:pt x="577242" y="242646"/>
                  </a:lnTo>
                  <a:lnTo>
                    <a:pt x="581044" y="289626"/>
                  </a:lnTo>
                  <a:lnTo>
                    <a:pt x="577202" y="336606"/>
                  </a:lnTo>
                  <a:lnTo>
                    <a:pt x="566160" y="381171"/>
                  </a:lnTo>
                  <a:lnTo>
                    <a:pt x="548513" y="422727"/>
                  </a:lnTo>
                  <a:lnTo>
                    <a:pt x="524915" y="460611"/>
                  </a:lnTo>
                  <a:lnTo>
                    <a:pt x="495879" y="494350"/>
                  </a:lnTo>
                  <a:lnTo>
                    <a:pt x="462036" y="523296"/>
                  </a:lnTo>
                  <a:lnTo>
                    <a:pt x="423982" y="546854"/>
                  </a:lnTo>
                  <a:lnTo>
                    <a:pt x="405610" y="554603"/>
                  </a:lnTo>
                  <a:close/>
                </a:path>
              </a:pathLst>
            </a:custGeom>
            <a:solidFill>
              <a:srgbClr val="FF9900"/>
            </a:solidFill>
          </p:spPr>
          <p:txBody>
            <a:bodyPr wrap="square" lIns="0" tIns="0" rIns="0" bIns="0" rtlCol="0"/>
            <a:lstStyle/>
            <a:p>
              <a:endParaRPr/>
            </a:p>
          </p:txBody>
        </p:sp>
      </p:grpSp>
      <p:sp>
        <p:nvSpPr>
          <p:cNvPr id="63" name="object 63"/>
          <p:cNvSpPr/>
          <p:nvPr/>
        </p:nvSpPr>
        <p:spPr>
          <a:xfrm>
            <a:off x="2265527" y="1688058"/>
            <a:ext cx="303530" cy="580390"/>
          </a:xfrm>
          <a:custGeom>
            <a:avLst/>
            <a:gdLst/>
            <a:ahLst/>
            <a:cxnLst/>
            <a:rect l="l" t="t" r="r" b="b"/>
            <a:pathLst>
              <a:path w="303530" h="580389">
                <a:moveTo>
                  <a:pt x="113969" y="58978"/>
                </a:moveTo>
                <a:lnTo>
                  <a:pt x="97294" y="39116"/>
                </a:lnTo>
                <a:lnTo>
                  <a:pt x="97294" y="61112"/>
                </a:lnTo>
                <a:lnTo>
                  <a:pt x="95859" y="62712"/>
                </a:lnTo>
                <a:lnTo>
                  <a:pt x="91935" y="63106"/>
                </a:lnTo>
                <a:lnTo>
                  <a:pt x="90119" y="61607"/>
                </a:lnTo>
                <a:lnTo>
                  <a:pt x="89712" y="57543"/>
                </a:lnTo>
                <a:lnTo>
                  <a:pt x="91186" y="55740"/>
                </a:lnTo>
                <a:lnTo>
                  <a:pt x="93230" y="55524"/>
                </a:lnTo>
                <a:lnTo>
                  <a:pt x="93357" y="55524"/>
                </a:lnTo>
                <a:lnTo>
                  <a:pt x="95478" y="55448"/>
                </a:lnTo>
                <a:lnTo>
                  <a:pt x="97243" y="57111"/>
                </a:lnTo>
                <a:lnTo>
                  <a:pt x="97294" y="61112"/>
                </a:lnTo>
                <a:lnTo>
                  <a:pt x="97294" y="39116"/>
                </a:lnTo>
                <a:lnTo>
                  <a:pt x="71996" y="59474"/>
                </a:lnTo>
                <a:lnTo>
                  <a:pt x="73736" y="67614"/>
                </a:lnTo>
                <a:lnTo>
                  <a:pt x="78308" y="74231"/>
                </a:lnTo>
                <a:lnTo>
                  <a:pt x="85039" y="78651"/>
                </a:lnTo>
                <a:lnTo>
                  <a:pt x="93230" y="80200"/>
                </a:lnTo>
                <a:lnTo>
                  <a:pt x="101346" y="78511"/>
                </a:lnTo>
                <a:lnTo>
                  <a:pt x="107950" y="74002"/>
                </a:lnTo>
                <a:lnTo>
                  <a:pt x="112382" y="67348"/>
                </a:lnTo>
                <a:lnTo>
                  <a:pt x="113207" y="63106"/>
                </a:lnTo>
                <a:lnTo>
                  <a:pt x="113919" y="59474"/>
                </a:lnTo>
                <a:lnTo>
                  <a:pt x="113969" y="58978"/>
                </a:lnTo>
                <a:close/>
              </a:path>
              <a:path w="303530" h="580389">
                <a:moveTo>
                  <a:pt x="209042" y="46278"/>
                </a:moveTo>
                <a:lnTo>
                  <a:pt x="139522" y="46278"/>
                </a:lnTo>
                <a:lnTo>
                  <a:pt x="139522" y="70954"/>
                </a:lnTo>
                <a:lnTo>
                  <a:pt x="209042" y="70954"/>
                </a:lnTo>
                <a:lnTo>
                  <a:pt x="209042" y="46278"/>
                </a:lnTo>
                <a:close/>
              </a:path>
              <a:path w="303530" h="580389">
                <a:moveTo>
                  <a:pt x="303009" y="60210"/>
                </a:moveTo>
                <a:lnTo>
                  <a:pt x="298399" y="36880"/>
                </a:lnTo>
                <a:lnTo>
                  <a:pt x="285648" y="17780"/>
                </a:lnTo>
                <a:lnTo>
                  <a:pt x="278320" y="12788"/>
                </a:lnTo>
                <a:lnTo>
                  <a:pt x="278320" y="60210"/>
                </a:lnTo>
                <a:lnTo>
                  <a:pt x="278320" y="92697"/>
                </a:lnTo>
                <a:lnTo>
                  <a:pt x="278320" y="510616"/>
                </a:lnTo>
                <a:lnTo>
                  <a:pt x="278320" y="530733"/>
                </a:lnTo>
                <a:lnTo>
                  <a:pt x="276123" y="541502"/>
                </a:lnTo>
                <a:lnTo>
                  <a:pt x="269544" y="549224"/>
                </a:lnTo>
                <a:lnTo>
                  <a:pt x="258622" y="553859"/>
                </a:lnTo>
                <a:lnTo>
                  <a:pt x="243370" y="555409"/>
                </a:lnTo>
                <a:lnTo>
                  <a:pt x="59639" y="555409"/>
                </a:lnTo>
                <a:lnTo>
                  <a:pt x="44653" y="553847"/>
                </a:lnTo>
                <a:lnTo>
                  <a:pt x="33693" y="549173"/>
                </a:lnTo>
                <a:lnTo>
                  <a:pt x="26987" y="541451"/>
                </a:lnTo>
                <a:lnTo>
                  <a:pt x="24701" y="530733"/>
                </a:lnTo>
                <a:lnTo>
                  <a:pt x="24701" y="510616"/>
                </a:lnTo>
                <a:lnTo>
                  <a:pt x="278320" y="510616"/>
                </a:lnTo>
                <a:lnTo>
                  <a:pt x="278320" y="92697"/>
                </a:lnTo>
                <a:lnTo>
                  <a:pt x="277698" y="92697"/>
                </a:lnTo>
                <a:lnTo>
                  <a:pt x="277698" y="116827"/>
                </a:lnTo>
                <a:lnTo>
                  <a:pt x="277698" y="429361"/>
                </a:lnTo>
                <a:lnTo>
                  <a:pt x="277698" y="452005"/>
                </a:lnTo>
                <a:lnTo>
                  <a:pt x="277698" y="486486"/>
                </a:lnTo>
                <a:lnTo>
                  <a:pt x="24701" y="486486"/>
                </a:lnTo>
                <a:lnTo>
                  <a:pt x="24701" y="116827"/>
                </a:lnTo>
                <a:lnTo>
                  <a:pt x="277698" y="116827"/>
                </a:lnTo>
                <a:lnTo>
                  <a:pt x="277698" y="92697"/>
                </a:lnTo>
                <a:lnTo>
                  <a:pt x="24701" y="92697"/>
                </a:lnTo>
                <a:lnTo>
                  <a:pt x="24701" y="60210"/>
                </a:lnTo>
                <a:lnTo>
                  <a:pt x="27368" y="46482"/>
                </a:lnTo>
                <a:lnTo>
                  <a:pt x="34823" y="35229"/>
                </a:lnTo>
                <a:lnTo>
                  <a:pt x="45948" y="27571"/>
                </a:lnTo>
                <a:lnTo>
                  <a:pt x="59639" y="24676"/>
                </a:lnTo>
                <a:lnTo>
                  <a:pt x="243370" y="24676"/>
                </a:lnTo>
                <a:lnTo>
                  <a:pt x="257060" y="27571"/>
                </a:lnTo>
                <a:lnTo>
                  <a:pt x="268198" y="35229"/>
                </a:lnTo>
                <a:lnTo>
                  <a:pt x="275653" y="46482"/>
                </a:lnTo>
                <a:lnTo>
                  <a:pt x="278320" y="60210"/>
                </a:lnTo>
                <a:lnTo>
                  <a:pt x="278320" y="12788"/>
                </a:lnTo>
                <a:lnTo>
                  <a:pt x="266674" y="4838"/>
                </a:lnTo>
                <a:lnTo>
                  <a:pt x="243370" y="0"/>
                </a:lnTo>
                <a:lnTo>
                  <a:pt x="59639" y="0"/>
                </a:lnTo>
                <a:lnTo>
                  <a:pt x="36347" y="4838"/>
                </a:lnTo>
                <a:lnTo>
                  <a:pt x="17360" y="17780"/>
                </a:lnTo>
                <a:lnTo>
                  <a:pt x="4610" y="36880"/>
                </a:lnTo>
                <a:lnTo>
                  <a:pt x="0" y="60210"/>
                </a:lnTo>
                <a:lnTo>
                  <a:pt x="0" y="530606"/>
                </a:lnTo>
                <a:lnTo>
                  <a:pt x="4114" y="551180"/>
                </a:lnTo>
                <a:lnTo>
                  <a:pt x="15938" y="566712"/>
                </a:lnTo>
                <a:lnTo>
                  <a:pt x="34696" y="576541"/>
                </a:lnTo>
                <a:lnTo>
                  <a:pt x="59639" y="579958"/>
                </a:lnTo>
                <a:lnTo>
                  <a:pt x="243370" y="579958"/>
                </a:lnTo>
                <a:lnTo>
                  <a:pt x="267868" y="576592"/>
                </a:lnTo>
                <a:lnTo>
                  <a:pt x="286524" y="566864"/>
                </a:lnTo>
                <a:lnTo>
                  <a:pt x="298513" y="551383"/>
                </a:lnTo>
                <a:lnTo>
                  <a:pt x="303009" y="530733"/>
                </a:lnTo>
                <a:lnTo>
                  <a:pt x="303009" y="501726"/>
                </a:lnTo>
                <a:lnTo>
                  <a:pt x="302399" y="501726"/>
                </a:lnTo>
                <a:lnTo>
                  <a:pt x="302399" y="486486"/>
                </a:lnTo>
                <a:lnTo>
                  <a:pt x="302399" y="452005"/>
                </a:lnTo>
                <a:lnTo>
                  <a:pt x="302399" y="429361"/>
                </a:lnTo>
                <a:lnTo>
                  <a:pt x="302399" y="116827"/>
                </a:lnTo>
                <a:lnTo>
                  <a:pt x="302399" y="104889"/>
                </a:lnTo>
                <a:lnTo>
                  <a:pt x="303009" y="104889"/>
                </a:lnTo>
                <a:lnTo>
                  <a:pt x="303009" y="60210"/>
                </a:lnTo>
                <a:close/>
              </a:path>
            </a:pathLst>
          </a:custGeom>
          <a:solidFill>
            <a:srgbClr val="002C43"/>
          </a:solidFill>
        </p:spPr>
        <p:txBody>
          <a:bodyPr wrap="square" lIns="0" tIns="0" rIns="0" bIns="0" rtlCol="0"/>
          <a:lstStyle/>
          <a:p>
            <a:endParaRPr/>
          </a:p>
        </p:txBody>
      </p:sp>
      <p:sp>
        <p:nvSpPr>
          <p:cNvPr id="64" name="object 64"/>
          <p:cNvSpPr txBox="1"/>
          <p:nvPr/>
        </p:nvSpPr>
        <p:spPr>
          <a:xfrm>
            <a:off x="2026074" y="2390072"/>
            <a:ext cx="803910" cy="178435"/>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Trebuchet MS"/>
                <a:cs typeface="Trebuchet MS"/>
              </a:rPr>
              <a:t>F</a:t>
            </a:r>
            <a:r>
              <a:rPr sz="1000" spc="5" dirty="0">
                <a:solidFill>
                  <a:srgbClr val="FFFFFF"/>
                </a:solidFill>
                <a:latin typeface="Trebuchet MS"/>
                <a:cs typeface="Trebuchet MS"/>
              </a:rPr>
              <a:t>r</a:t>
            </a:r>
            <a:r>
              <a:rPr sz="1000" spc="15" dirty="0">
                <a:solidFill>
                  <a:srgbClr val="FFFFFF"/>
                </a:solidFill>
                <a:latin typeface="Trebuchet MS"/>
                <a:cs typeface="Trebuchet MS"/>
              </a:rPr>
              <a:t>o</a:t>
            </a:r>
            <a:r>
              <a:rPr sz="1000" spc="35" dirty="0">
                <a:solidFill>
                  <a:srgbClr val="FFFFFF"/>
                </a:solidFill>
                <a:latin typeface="Trebuchet MS"/>
                <a:cs typeface="Trebuchet MS"/>
              </a:rPr>
              <a:t>n</a:t>
            </a:r>
            <a:r>
              <a:rPr sz="1000" spc="-15" dirty="0">
                <a:solidFill>
                  <a:srgbClr val="FFFFFF"/>
                </a:solidFill>
                <a:latin typeface="Trebuchet MS"/>
                <a:cs typeface="Trebuchet MS"/>
              </a:rPr>
              <a:t>t</a:t>
            </a:r>
            <a:r>
              <a:rPr sz="1000" spc="5" dirty="0">
                <a:solidFill>
                  <a:srgbClr val="FFFFFF"/>
                </a:solidFill>
                <a:latin typeface="Trebuchet MS"/>
                <a:cs typeface="Trebuchet MS"/>
              </a:rPr>
              <a:t>en</a:t>
            </a:r>
            <a:r>
              <a:rPr sz="1000" spc="30" dirty="0">
                <a:solidFill>
                  <a:srgbClr val="FFFFFF"/>
                </a:solidFill>
                <a:latin typeface="Trebuchet MS"/>
                <a:cs typeface="Trebuchet MS"/>
              </a:rPr>
              <a:t>d</a:t>
            </a:r>
            <a:r>
              <a:rPr sz="1000" spc="-55" dirty="0">
                <a:solidFill>
                  <a:srgbClr val="FFFFFF"/>
                </a:solidFill>
                <a:latin typeface="Trebuchet MS"/>
                <a:cs typeface="Trebuchet MS"/>
              </a:rPr>
              <a:t> </a:t>
            </a:r>
            <a:r>
              <a:rPr sz="1000" spc="-5" dirty="0">
                <a:solidFill>
                  <a:srgbClr val="FFFFFF"/>
                </a:solidFill>
                <a:latin typeface="Trebuchet MS"/>
                <a:cs typeface="Trebuchet MS"/>
              </a:rPr>
              <a:t>a</a:t>
            </a:r>
            <a:r>
              <a:rPr sz="1000" spc="35" dirty="0">
                <a:solidFill>
                  <a:srgbClr val="FFFFFF"/>
                </a:solidFill>
                <a:latin typeface="Trebuchet MS"/>
                <a:cs typeface="Trebuchet MS"/>
              </a:rPr>
              <a:t>pp</a:t>
            </a:r>
            <a:endParaRPr sz="1000">
              <a:latin typeface="Trebuchet MS"/>
              <a:cs typeface="Trebuchet MS"/>
            </a:endParaRPr>
          </a:p>
        </p:txBody>
      </p:sp>
      <p:pic>
        <p:nvPicPr>
          <p:cNvPr id="65" name="object 65"/>
          <p:cNvPicPr/>
          <p:nvPr/>
        </p:nvPicPr>
        <p:blipFill>
          <a:blip r:embed="rId9" cstate="print"/>
          <a:stretch>
            <a:fillRect/>
          </a:stretch>
        </p:blipFill>
        <p:spPr>
          <a:xfrm>
            <a:off x="11980164" y="104394"/>
            <a:ext cx="2609087" cy="1565147"/>
          </a:xfrm>
          <a:prstGeom prst="rect">
            <a:avLst/>
          </a:prstGeom>
        </p:spPr>
      </p:pic>
      <p:sp>
        <p:nvSpPr>
          <p:cNvPr id="66" name="object 66"/>
          <p:cNvSpPr/>
          <p:nvPr/>
        </p:nvSpPr>
        <p:spPr>
          <a:xfrm>
            <a:off x="2265527" y="2831033"/>
            <a:ext cx="303530" cy="579755"/>
          </a:xfrm>
          <a:custGeom>
            <a:avLst/>
            <a:gdLst/>
            <a:ahLst/>
            <a:cxnLst/>
            <a:rect l="l" t="t" r="r" b="b"/>
            <a:pathLst>
              <a:path w="303530" h="579754">
                <a:moveTo>
                  <a:pt x="113969" y="58915"/>
                </a:moveTo>
                <a:lnTo>
                  <a:pt x="97294" y="39065"/>
                </a:lnTo>
                <a:lnTo>
                  <a:pt x="97294" y="61048"/>
                </a:lnTo>
                <a:lnTo>
                  <a:pt x="95859" y="62636"/>
                </a:lnTo>
                <a:lnTo>
                  <a:pt x="91935" y="63030"/>
                </a:lnTo>
                <a:lnTo>
                  <a:pt x="90119" y="61531"/>
                </a:lnTo>
                <a:lnTo>
                  <a:pt x="89712" y="57480"/>
                </a:lnTo>
                <a:lnTo>
                  <a:pt x="91186" y="55664"/>
                </a:lnTo>
                <a:lnTo>
                  <a:pt x="93319" y="55460"/>
                </a:lnTo>
                <a:lnTo>
                  <a:pt x="95478" y="55384"/>
                </a:lnTo>
                <a:lnTo>
                  <a:pt x="97243" y="57048"/>
                </a:lnTo>
                <a:lnTo>
                  <a:pt x="97294" y="61048"/>
                </a:lnTo>
                <a:lnTo>
                  <a:pt x="97294" y="39065"/>
                </a:lnTo>
                <a:lnTo>
                  <a:pt x="71983" y="59397"/>
                </a:lnTo>
                <a:lnTo>
                  <a:pt x="73736" y="67538"/>
                </a:lnTo>
                <a:lnTo>
                  <a:pt x="78308" y="74142"/>
                </a:lnTo>
                <a:lnTo>
                  <a:pt x="85039" y="78562"/>
                </a:lnTo>
                <a:lnTo>
                  <a:pt x="93230" y="80111"/>
                </a:lnTo>
                <a:lnTo>
                  <a:pt x="101333" y="78422"/>
                </a:lnTo>
                <a:lnTo>
                  <a:pt x="107950" y="73914"/>
                </a:lnTo>
                <a:lnTo>
                  <a:pt x="112382" y="67271"/>
                </a:lnTo>
                <a:lnTo>
                  <a:pt x="113207" y="63030"/>
                </a:lnTo>
                <a:lnTo>
                  <a:pt x="113919" y="59397"/>
                </a:lnTo>
                <a:lnTo>
                  <a:pt x="113969" y="58915"/>
                </a:lnTo>
                <a:close/>
              </a:path>
              <a:path w="303530" h="579754">
                <a:moveTo>
                  <a:pt x="209042" y="46215"/>
                </a:moveTo>
                <a:lnTo>
                  <a:pt x="139522" y="46215"/>
                </a:lnTo>
                <a:lnTo>
                  <a:pt x="139522" y="70866"/>
                </a:lnTo>
                <a:lnTo>
                  <a:pt x="209042" y="70866"/>
                </a:lnTo>
                <a:lnTo>
                  <a:pt x="209042" y="46215"/>
                </a:lnTo>
                <a:close/>
              </a:path>
              <a:path w="303530" h="579754">
                <a:moveTo>
                  <a:pt x="303009" y="60147"/>
                </a:moveTo>
                <a:lnTo>
                  <a:pt x="298399" y="36842"/>
                </a:lnTo>
                <a:lnTo>
                  <a:pt x="285648" y="17767"/>
                </a:lnTo>
                <a:lnTo>
                  <a:pt x="278320" y="12776"/>
                </a:lnTo>
                <a:lnTo>
                  <a:pt x="278320" y="60147"/>
                </a:lnTo>
                <a:lnTo>
                  <a:pt x="278320" y="92367"/>
                </a:lnTo>
                <a:lnTo>
                  <a:pt x="278320" y="509981"/>
                </a:lnTo>
                <a:lnTo>
                  <a:pt x="278320" y="530072"/>
                </a:lnTo>
                <a:lnTo>
                  <a:pt x="276123" y="540842"/>
                </a:lnTo>
                <a:lnTo>
                  <a:pt x="269544" y="548551"/>
                </a:lnTo>
                <a:lnTo>
                  <a:pt x="258622" y="553186"/>
                </a:lnTo>
                <a:lnTo>
                  <a:pt x="243370" y="554723"/>
                </a:lnTo>
                <a:lnTo>
                  <a:pt x="59639" y="554723"/>
                </a:lnTo>
                <a:lnTo>
                  <a:pt x="44653" y="553161"/>
                </a:lnTo>
                <a:lnTo>
                  <a:pt x="33693" y="548500"/>
                </a:lnTo>
                <a:lnTo>
                  <a:pt x="26987" y="540791"/>
                </a:lnTo>
                <a:lnTo>
                  <a:pt x="24701" y="530072"/>
                </a:lnTo>
                <a:lnTo>
                  <a:pt x="24701" y="509981"/>
                </a:lnTo>
                <a:lnTo>
                  <a:pt x="278320" y="509981"/>
                </a:lnTo>
                <a:lnTo>
                  <a:pt x="278320" y="92367"/>
                </a:lnTo>
                <a:lnTo>
                  <a:pt x="277698" y="92367"/>
                </a:lnTo>
                <a:lnTo>
                  <a:pt x="277698" y="116471"/>
                </a:lnTo>
                <a:lnTo>
                  <a:pt x="277698" y="428777"/>
                </a:lnTo>
                <a:lnTo>
                  <a:pt x="277698" y="451446"/>
                </a:lnTo>
                <a:lnTo>
                  <a:pt x="277698" y="485876"/>
                </a:lnTo>
                <a:lnTo>
                  <a:pt x="24701" y="485876"/>
                </a:lnTo>
                <a:lnTo>
                  <a:pt x="24701" y="116471"/>
                </a:lnTo>
                <a:lnTo>
                  <a:pt x="277698" y="116471"/>
                </a:lnTo>
                <a:lnTo>
                  <a:pt x="277698" y="92367"/>
                </a:lnTo>
                <a:lnTo>
                  <a:pt x="24701" y="92367"/>
                </a:lnTo>
                <a:lnTo>
                  <a:pt x="24701" y="60147"/>
                </a:lnTo>
                <a:lnTo>
                  <a:pt x="27368" y="46431"/>
                </a:lnTo>
                <a:lnTo>
                  <a:pt x="34823" y="35191"/>
                </a:lnTo>
                <a:lnTo>
                  <a:pt x="45948" y="27546"/>
                </a:lnTo>
                <a:lnTo>
                  <a:pt x="59639" y="24650"/>
                </a:lnTo>
                <a:lnTo>
                  <a:pt x="243370" y="24650"/>
                </a:lnTo>
                <a:lnTo>
                  <a:pt x="257060" y="27546"/>
                </a:lnTo>
                <a:lnTo>
                  <a:pt x="268198" y="35191"/>
                </a:lnTo>
                <a:lnTo>
                  <a:pt x="275653" y="46431"/>
                </a:lnTo>
                <a:lnTo>
                  <a:pt x="278320" y="60147"/>
                </a:lnTo>
                <a:lnTo>
                  <a:pt x="278320" y="12776"/>
                </a:lnTo>
                <a:lnTo>
                  <a:pt x="266674" y="4838"/>
                </a:lnTo>
                <a:lnTo>
                  <a:pt x="243370" y="0"/>
                </a:lnTo>
                <a:lnTo>
                  <a:pt x="59639" y="0"/>
                </a:lnTo>
                <a:lnTo>
                  <a:pt x="36347" y="4838"/>
                </a:lnTo>
                <a:lnTo>
                  <a:pt x="17360" y="17767"/>
                </a:lnTo>
                <a:lnTo>
                  <a:pt x="4610" y="36842"/>
                </a:lnTo>
                <a:lnTo>
                  <a:pt x="0" y="60147"/>
                </a:lnTo>
                <a:lnTo>
                  <a:pt x="0" y="529958"/>
                </a:lnTo>
                <a:lnTo>
                  <a:pt x="4114" y="550506"/>
                </a:lnTo>
                <a:lnTo>
                  <a:pt x="15938" y="566026"/>
                </a:lnTo>
                <a:lnTo>
                  <a:pt x="34696" y="575830"/>
                </a:lnTo>
                <a:lnTo>
                  <a:pt x="59639" y="579259"/>
                </a:lnTo>
                <a:lnTo>
                  <a:pt x="243370" y="579259"/>
                </a:lnTo>
                <a:lnTo>
                  <a:pt x="267868" y="575881"/>
                </a:lnTo>
                <a:lnTo>
                  <a:pt x="286524" y="566178"/>
                </a:lnTo>
                <a:lnTo>
                  <a:pt x="298513" y="550710"/>
                </a:lnTo>
                <a:lnTo>
                  <a:pt x="303009" y="530072"/>
                </a:lnTo>
                <a:lnTo>
                  <a:pt x="303009" y="501116"/>
                </a:lnTo>
                <a:lnTo>
                  <a:pt x="302387" y="501116"/>
                </a:lnTo>
                <a:lnTo>
                  <a:pt x="302387" y="485876"/>
                </a:lnTo>
                <a:lnTo>
                  <a:pt x="302387" y="451446"/>
                </a:lnTo>
                <a:lnTo>
                  <a:pt x="302387" y="428777"/>
                </a:lnTo>
                <a:lnTo>
                  <a:pt x="302387" y="116471"/>
                </a:lnTo>
                <a:lnTo>
                  <a:pt x="302387" y="104762"/>
                </a:lnTo>
                <a:lnTo>
                  <a:pt x="303009" y="104762"/>
                </a:lnTo>
                <a:lnTo>
                  <a:pt x="303009" y="60147"/>
                </a:lnTo>
                <a:close/>
              </a:path>
            </a:pathLst>
          </a:custGeom>
          <a:solidFill>
            <a:srgbClr val="002C43"/>
          </a:solidFill>
        </p:spPr>
        <p:txBody>
          <a:bodyPr wrap="square" lIns="0" tIns="0" rIns="0" bIns="0" rtlCol="0"/>
          <a:lstStyle/>
          <a:p>
            <a:endParaRPr/>
          </a:p>
        </p:txBody>
      </p:sp>
      <p:sp>
        <p:nvSpPr>
          <p:cNvPr id="67" name="object 67"/>
          <p:cNvSpPr txBox="1"/>
          <p:nvPr/>
        </p:nvSpPr>
        <p:spPr>
          <a:xfrm>
            <a:off x="2026074" y="3532652"/>
            <a:ext cx="803910" cy="178435"/>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Trebuchet MS"/>
                <a:cs typeface="Trebuchet MS"/>
              </a:rPr>
              <a:t>F</a:t>
            </a:r>
            <a:r>
              <a:rPr sz="1000" spc="5" dirty="0">
                <a:solidFill>
                  <a:srgbClr val="FFFFFF"/>
                </a:solidFill>
                <a:latin typeface="Trebuchet MS"/>
                <a:cs typeface="Trebuchet MS"/>
              </a:rPr>
              <a:t>r</a:t>
            </a:r>
            <a:r>
              <a:rPr sz="1000" spc="15" dirty="0">
                <a:solidFill>
                  <a:srgbClr val="FFFFFF"/>
                </a:solidFill>
                <a:latin typeface="Trebuchet MS"/>
                <a:cs typeface="Trebuchet MS"/>
              </a:rPr>
              <a:t>o</a:t>
            </a:r>
            <a:r>
              <a:rPr sz="1000" spc="35" dirty="0">
                <a:solidFill>
                  <a:srgbClr val="FFFFFF"/>
                </a:solidFill>
                <a:latin typeface="Trebuchet MS"/>
                <a:cs typeface="Trebuchet MS"/>
              </a:rPr>
              <a:t>n</a:t>
            </a:r>
            <a:r>
              <a:rPr sz="1000" spc="-15" dirty="0">
                <a:solidFill>
                  <a:srgbClr val="FFFFFF"/>
                </a:solidFill>
                <a:latin typeface="Trebuchet MS"/>
                <a:cs typeface="Trebuchet MS"/>
              </a:rPr>
              <a:t>t</a:t>
            </a:r>
            <a:r>
              <a:rPr sz="1000" spc="5" dirty="0">
                <a:solidFill>
                  <a:srgbClr val="FFFFFF"/>
                </a:solidFill>
                <a:latin typeface="Trebuchet MS"/>
                <a:cs typeface="Trebuchet MS"/>
              </a:rPr>
              <a:t>en</a:t>
            </a:r>
            <a:r>
              <a:rPr sz="1000" spc="30" dirty="0">
                <a:solidFill>
                  <a:srgbClr val="FFFFFF"/>
                </a:solidFill>
                <a:latin typeface="Trebuchet MS"/>
                <a:cs typeface="Trebuchet MS"/>
              </a:rPr>
              <a:t>d</a:t>
            </a:r>
            <a:r>
              <a:rPr sz="1000" spc="-55" dirty="0">
                <a:solidFill>
                  <a:srgbClr val="FFFFFF"/>
                </a:solidFill>
                <a:latin typeface="Trebuchet MS"/>
                <a:cs typeface="Trebuchet MS"/>
              </a:rPr>
              <a:t> </a:t>
            </a:r>
            <a:r>
              <a:rPr sz="1000" spc="-5" dirty="0">
                <a:solidFill>
                  <a:srgbClr val="FFFFFF"/>
                </a:solidFill>
                <a:latin typeface="Trebuchet MS"/>
                <a:cs typeface="Trebuchet MS"/>
              </a:rPr>
              <a:t>a</a:t>
            </a:r>
            <a:r>
              <a:rPr sz="1000" spc="35" dirty="0">
                <a:solidFill>
                  <a:srgbClr val="FFFFFF"/>
                </a:solidFill>
                <a:latin typeface="Trebuchet MS"/>
                <a:cs typeface="Trebuchet MS"/>
              </a:rPr>
              <a:t>pp</a:t>
            </a:r>
            <a:endParaRPr sz="1000">
              <a:latin typeface="Trebuchet MS"/>
              <a:cs typeface="Trebuchet MS"/>
            </a:endParaRPr>
          </a:p>
        </p:txBody>
      </p:sp>
      <p:grpSp>
        <p:nvGrpSpPr>
          <p:cNvPr id="68" name="object 68"/>
          <p:cNvGrpSpPr/>
          <p:nvPr/>
        </p:nvGrpSpPr>
        <p:grpSpPr>
          <a:xfrm>
            <a:off x="2981570" y="3120602"/>
            <a:ext cx="1285240" cy="107950"/>
            <a:chOff x="2981570" y="3120602"/>
            <a:chExt cx="1285240" cy="107950"/>
          </a:xfrm>
        </p:grpSpPr>
        <p:sp>
          <p:nvSpPr>
            <p:cNvPr id="69" name="object 69"/>
            <p:cNvSpPr/>
            <p:nvPr/>
          </p:nvSpPr>
          <p:spPr>
            <a:xfrm>
              <a:off x="2988053" y="3171130"/>
              <a:ext cx="1271905" cy="6985"/>
            </a:xfrm>
            <a:custGeom>
              <a:avLst/>
              <a:gdLst/>
              <a:ahLst/>
              <a:cxnLst/>
              <a:rect l="l" t="t" r="r" b="b"/>
              <a:pathLst>
                <a:path w="1271904" h="6985">
                  <a:moveTo>
                    <a:pt x="1271701" y="6616"/>
                  </a:moveTo>
                  <a:lnTo>
                    <a:pt x="0" y="0"/>
                  </a:lnTo>
                </a:path>
              </a:pathLst>
            </a:custGeom>
            <a:ln w="12953">
              <a:solidFill>
                <a:srgbClr val="8FA7C4"/>
              </a:solidFill>
            </a:ln>
          </p:spPr>
          <p:txBody>
            <a:bodyPr wrap="square" lIns="0" tIns="0" rIns="0" bIns="0" rtlCol="0"/>
            <a:lstStyle/>
            <a:p>
              <a:endParaRPr/>
            </a:p>
          </p:txBody>
        </p:sp>
        <p:sp>
          <p:nvSpPr>
            <p:cNvPr id="70" name="object 70"/>
            <p:cNvSpPr/>
            <p:nvPr/>
          </p:nvSpPr>
          <p:spPr>
            <a:xfrm>
              <a:off x="2988047" y="3127079"/>
              <a:ext cx="76835" cy="88900"/>
            </a:xfrm>
            <a:custGeom>
              <a:avLst/>
              <a:gdLst/>
              <a:ahLst/>
              <a:cxnLst/>
              <a:rect l="l" t="t" r="r" b="b"/>
              <a:pathLst>
                <a:path w="76835" h="88900">
                  <a:moveTo>
                    <a:pt x="75971" y="88900"/>
                  </a:moveTo>
                  <a:lnTo>
                    <a:pt x="0" y="44056"/>
                  </a:lnTo>
                  <a:lnTo>
                    <a:pt x="76441" y="0"/>
                  </a:lnTo>
                </a:path>
              </a:pathLst>
            </a:custGeom>
            <a:ln w="12953">
              <a:solidFill>
                <a:srgbClr val="8FA7C4"/>
              </a:solidFill>
            </a:ln>
          </p:spPr>
          <p:txBody>
            <a:bodyPr wrap="square" lIns="0" tIns="0" rIns="0" bIns="0" rtlCol="0"/>
            <a:lstStyle/>
            <a:p>
              <a:endParaRPr/>
            </a:p>
          </p:txBody>
        </p:sp>
        <p:sp>
          <p:nvSpPr>
            <p:cNvPr id="71" name="object 71"/>
            <p:cNvSpPr/>
            <p:nvPr/>
          </p:nvSpPr>
          <p:spPr>
            <a:xfrm>
              <a:off x="4183327" y="3132905"/>
              <a:ext cx="76835" cy="88900"/>
            </a:xfrm>
            <a:custGeom>
              <a:avLst/>
              <a:gdLst/>
              <a:ahLst/>
              <a:cxnLst/>
              <a:rect l="l" t="t" r="r" b="b"/>
              <a:pathLst>
                <a:path w="76835" h="88900">
                  <a:moveTo>
                    <a:pt x="457" y="0"/>
                  </a:moveTo>
                  <a:lnTo>
                    <a:pt x="76428" y="44843"/>
                  </a:lnTo>
                  <a:lnTo>
                    <a:pt x="0" y="88900"/>
                  </a:lnTo>
                </a:path>
              </a:pathLst>
            </a:custGeom>
            <a:ln w="12954">
              <a:solidFill>
                <a:srgbClr val="8FA7C4"/>
              </a:solidFill>
            </a:ln>
          </p:spPr>
          <p:txBody>
            <a:bodyPr wrap="square" lIns="0" tIns="0" rIns="0" bIns="0" rtlCol="0"/>
            <a:lstStyle/>
            <a:p>
              <a:endParaRPr/>
            </a:p>
          </p:txBody>
        </p:sp>
      </p:grpSp>
      <p:pic>
        <p:nvPicPr>
          <p:cNvPr id="73" name="object 73"/>
          <p:cNvPicPr/>
          <p:nvPr/>
        </p:nvPicPr>
        <p:blipFill>
          <a:blip r:embed="rId10" cstate="print"/>
          <a:stretch>
            <a:fillRect/>
          </a:stretch>
        </p:blipFill>
        <p:spPr>
          <a:xfrm>
            <a:off x="5623395" y="4559812"/>
            <a:ext cx="1418842" cy="2363723"/>
          </a:xfrm>
          <a:prstGeom prst="rect">
            <a:avLst/>
          </a:prstGeom>
        </p:spPr>
      </p:pic>
      <p:pic>
        <p:nvPicPr>
          <p:cNvPr id="74" name="object 74"/>
          <p:cNvPicPr/>
          <p:nvPr/>
        </p:nvPicPr>
        <p:blipFill>
          <a:blip r:embed="rId11" cstate="print"/>
          <a:stretch>
            <a:fillRect/>
          </a:stretch>
        </p:blipFill>
        <p:spPr>
          <a:xfrm>
            <a:off x="7302774" y="4446363"/>
            <a:ext cx="1613915" cy="2699003"/>
          </a:xfrm>
          <a:prstGeom prst="rect">
            <a:avLst/>
          </a:prstGeom>
        </p:spPr>
      </p:pic>
      <p:sp>
        <p:nvSpPr>
          <p:cNvPr id="76" name="object 76"/>
          <p:cNvSpPr txBox="1"/>
          <p:nvPr/>
        </p:nvSpPr>
        <p:spPr>
          <a:xfrm>
            <a:off x="1279000" y="1778112"/>
            <a:ext cx="241300" cy="467359"/>
          </a:xfrm>
          <a:prstGeom prst="rect">
            <a:avLst/>
          </a:prstGeom>
        </p:spPr>
        <p:txBody>
          <a:bodyPr vert="horz" wrap="square" lIns="0" tIns="12065" rIns="0" bIns="0" rtlCol="0">
            <a:spAutoFit/>
          </a:bodyPr>
          <a:lstStyle/>
          <a:p>
            <a:pPr marL="12700">
              <a:lnSpc>
                <a:spcPct val="100000"/>
              </a:lnSpc>
              <a:spcBef>
                <a:spcPts val="95"/>
              </a:spcBef>
            </a:pPr>
            <a:r>
              <a:rPr sz="2900" spc="175" dirty="0">
                <a:solidFill>
                  <a:srgbClr val="FFFFFF"/>
                </a:solidFill>
                <a:latin typeface="Trebuchet MS"/>
                <a:cs typeface="Trebuchet MS"/>
              </a:rPr>
              <a:t>1</a:t>
            </a:r>
            <a:endParaRPr sz="2900">
              <a:latin typeface="Trebuchet MS"/>
              <a:cs typeface="Trebuchet MS"/>
            </a:endParaRPr>
          </a:p>
        </p:txBody>
      </p:sp>
      <p:sp>
        <p:nvSpPr>
          <p:cNvPr id="77" name="object 77"/>
          <p:cNvSpPr txBox="1"/>
          <p:nvPr/>
        </p:nvSpPr>
        <p:spPr>
          <a:xfrm>
            <a:off x="1279000" y="2878570"/>
            <a:ext cx="241300" cy="467359"/>
          </a:xfrm>
          <a:prstGeom prst="rect">
            <a:avLst/>
          </a:prstGeom>
        </p:spPr>
        <p:txBody>
          <a:bodyPr vert="horz" wrap="square" lIns="0" tIns="12065" rIns="0" bIns="0" rtlCol="0">
            <a:spAutoFit/>
          </a:bodyPr>
          <a:lstStyle/>
          <a:p>
            <a:pPr marL="12700">
              <a:lnSpc>
                <a:spcPct val="100000"/>
              </a:lnSpc>
              <a:spcBef>
                <a:spcPts val="95"/>
              </a:spcBef>
            </a:pPr>
            <a:r>
              <a:rPr sz="2900" spc="175" dirty="0">
                <a:solidFill>
                  <a:srgbClr val="FFFFFF"/>
                </a:solidFill>
                <a:latin typeface="Trebuchet MS"/>
                <a:cs typeface="Trebuchet MS"/>
              </a:rPr>
              <a:t>2</a:t>
            </a:r>
            <a:endParaRPr sz="2900">
              <a:latin typeface="Trebuchet MS"/>
              <a:cs typeface="Trebuchet MS"/>
            </a:endParaRPr>
          </a:p>
        </p:txBody>
      </p:sp>
      <p:grpSp>
        <p:nvGrpSpPr>
          <p:cNvPr id="78" name="object 78"/>
          <p:cNvGrpSpPr/>
          <p:nvPr/>
        </p:nvGrpSpPr>
        <p:grpSpPr>
          <a:xfrm>
            <a:off x="4929836" y="5673980"/>
            <a:ext cx="350520" cy="102235"/>
            <a:chOff x="6662546" y="5651497"/>
            <a:chExt cx="350520" cy="102235"/>
          </a:xfrm>
        </p:grpSpPr>
        <p:sp>
          <p:nvSpPr>
            <p:cNvPr id="79" name="object 79"/>
            <p:cNvSpPr/>
            <p:nvPr/>
          </p:nvSpPr>
          <p:spPr>
            <a:xfrm>
              <a:off x="6662546" y="5702426"/>
              <a:ext cx="344170" cy="0"/>
            </a:xfrm>
            <a:custGeom>
              <a:avLst/>
              <a:gdLst/>
              <a:ahLst/>
              <a:cxnLst/>
              <a:rect l="l" t="t" r="r" b="b"/>
              <a:pathLst>
                <a:path w="344170">
                  <a:moveTo>
                    <a:pt x="0" y="0"/>
                  </a:moveTo>
                  <a:lnTo>
                    <a:pt x="343941" y="0"/>
                  </a:lnTo>
                </a:path>
              </a:pathLst>
            </a:custGeom>
            <a:ln w="12954">
              <a:solidFill>
                <a:srgbClr val="8FA7C4"/>
              </a:solidFill>
            </a:ln>
          </p:spPr>
          <p:txBody>
            <a:bodyPr wrap="square" lIns="0" tIns="0" rIns="0" bIns="0" rtlCol="0"/>
            <a:lstStyle/>
            <a:p>
              <a:endParaRPr dirty="0"/>
            </a:p>
          </p:txBody>
        </p:sp>
        <p:sp>
          <p:nvSpPr>
            <p:cNvPr id="80" name="object 80"/>
            <p:cNvSpPr/>
            <p:nvPr/>
          </p:nvSpPr>
          <p:spPr>
            <a:xfrm>
              <a:off x="6955689" y="5657974"/>
              <a:ext cx="50800" cy="88900"/>
            </a:xfrm>
            <a:custGeom>
              <a:avLst/>
              <a:gdLst/>
              <a:ahLst/>
              <a:cxnLst/>
              <a:rect l="l" t="t" r="r" b="b"/>
              <a:pathLst>
                <a:path w="50800" h="88900">
                  <a:moveTo>
                    <a:pt x="0" y="0"/>
                  </a:moveTo>
                  <a:lnTo>
                    <a:pt x="50800" y="44449"/>
                  </a:lnTo>
                  <a:lnTo>
                    <a:pt x="0" y="88899"/>
                  </a:lnTo>
                </a:path>
              </a:pathLst>
            </a:custGeom>
            <a:ln w="12954">
              <a:solidFill>
                <a:srgbClr val="8FA7C4"/>
              </a:solidFill>
            </a:ln>
          </p:spPr>
          <p:txBody>
            <a:bodyPr wrap="square" lIns="0" tIns="0" rIns="0" bIns="0" rtlCol="0"/>
            <a:lstStyle/>
            <a:p>
              <a:endParaRPr/>
            </a:p>
          </p:txBody>
        </p:sp>
      </p:grpSp>
      <p:pic>
        <p:nvPicPr>
          <p:cNvPr id="89" name="Picture 88" descr="A person with his mouth open and hands on his face&#10;&#10;Description automatically generated">
            <a:extLst>
              <a:ext uri="{FF2B5EF4-FFF2-40B4-BE49-F238E27FC236}">
                <a16:creationId xmlns:a16="http://schemas.microsoft.com/office/drawing/2014/main" id="{33B67620-736F-071C-75EE-0FD7B4B2981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336045" y="4393197"/>
            <a:ext cx="3386125" cy="2959980"/>
          </a:xfrm>
          <a:prstGeom prst="rect">
            <a:avLst/>
          </a:prstGeom>
        </p:spPr>
      </p:pic>
      <p:pic>
        <p:nvPicPr>
          <p:cNvPr id="91" name="Picture 90" descr="A person with his mouth open and hands on his face&#10;&#10;Description automatically generated">
            <a:extLst>
              <a:ext uri="{FF2B5EF4-FFF2-40B4-BE49-F238E27FC236}">
                <a16:creationId xmlns:a16="http://schemas.microsoft.com/office/drawing/2014/main" id="{5D4F383A-4E22-859D-ABC2-327C1667E85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99507" y="4180124"/>
            <a:ext cx="2633607" cy="3301262"/>
          </a:xfrm>
          <a:prstGeom prst="rect">
            <a:avLst/>
          </a:prstGeom>
        </p:spPr>
      </p:pic>
      <p:sp>
        <p:nvSpPr>
          <p:cNvPr id="93" name="TextBox 92">
            <a:extLst>
              <a:ext uri="{FF2B5EF4-FFF2-40B4-BE49-F238E27FC236}">
                <a16:creationId xmlns:a16="http://schemas.microsoft.com/office/drawing/2014/main" id="{09EC7E09-AEF9-2A87-EE10-C9736C80320D}"/>
              </a:ext>
            </a:extLst>
          </p:cNvPr>
          <p:cNvSpPr txBox="1"/>
          <p:nvPr/>
        </p:nvSpPr>
        <p:spPr>
          <a:xfrm>
            <a:off x="621262" y="468855"/>
            <a:ext cx="7315200" cy="769441"/>
          </a:xfrm>
          <a:prstGeom prst="rect">
            <a:avLst/>
          </a:prstGeom>
          <a:noFill/>
        </p:spPr>
        <p:txBody>
          <a:bodyPr wrap="square">
            <a:spAutoFit/>
          </a:bodyPr>
          <a:lstStyle/>
          <a:p>
            <a:r>
              <a:rPr lang="en-IN" sz="4400" b="1" spc="60" dirty="0">
                <a:solidFill>
                  <a:schemeClr val="bg1"/>
                </a:solidFill>
                <a:latin typeface="Trebuchet MS"/>
                <a:cs typeface="Trebuchet MS"/>
              </a:rPr>
              <a:t>Ri</a:t>
            </a:r>
            <a:r>
              <a:rPr lang="en-IN" sz="4400" b="1" spc="70" dirty="0">
                <a:solidFill>
                  <a:schemeClr val="bg1"/>
                </a:solidFill>
                <a:latin typeface="Trebuchet MS"/>
                <a:cs typeface="Trebuchet MS"/>
              </a:rPr>
              <a:t>d</a:t>
            </a:r>
            <a:r>
              <a:rPr lang="en-IN" sz="4400" b="1" spc="-130" dirty="0">
                <a:solidFill>
                  <a:schemeClr val="bg1"/>
                </a:solidFill>
                <a:latin typeface="Trebuchet MS"/>
                <a:cs typeface="Trebuchet MS"/>
              </a:rPr>
              <a:t>e</a:t>
            </a:r>
            <a:r>
              <a:rPr lang="en-IN" sz="4400" b="1" spc="-150" dirty="0">
                <a:solidFill>
                  <a:schemeClr val="bg1"/>
                </a:solidFill>
                <a:latin typeface="Trebuchet MS"/>
                <a:cs typeface="Trebuchet MS"/>
              </a:rPr>
              <a:t> </a:t>
            </a:r>
            <a:r>
              <a:rPr lang="en-IN" sz="4400" b="1" spc="95" dirty="0">
                <a:solidFill>
                  <a:schemeClr val="bg1"/>
                </a:solidFill>
                <a:latin typeface="Trebuchet MS"/>
                <a:cs typeface="Trebuchet MS"/>
              </a:rPr>
              <a:t>p</a:t>
            </a:r>
            <a:r>
              <a:rPr lang="en-IN" sz="4400" b="1" spc="90" dirty="0">
                <a:solidFill>
                  <a:schemeClr val="bg1"/>
                </a:solidFill>
                <a:latin typeface="Trebuchet MS"/>
                <a:cs typeface="Trebuchet MS"/>
              </a:rPr>
              <a:t>h</a:t>
            </a:r>
            <a:r>
              <a:rPr lang="en-IN" sz="4400" b="1" spc="55" dirty="0">
                <a:solidFill>
                  <a:schemeClr val="bg1"/>
                </a:solidFill>
                <a:latin typeface="Trebuchet MS"/>
                <a:cs typeface="Trebuchet MS"/>
              </a:rPr>
              <a:t>o</a:t>
            </a:r>
            <a:r>
              <a:rPr lang="en-IN" sz="4400" b="1" spc="30" dirty="0">
                <a:solidFill>
                  <a:schemeClr val="bg1"/>
                </a:solidFill>
                <a:latin typeface="Trebuchet MS"/>
                <a:cs typeface="Trebuchet MS"/>
              </a:rPr>
              <a:t>t</a:t>
            </a:r>
            <a:r>
              <a:rPr lang="en-IN" sz="4400" b="1" spc="75" dirty="0">
                <a:solidFill>
                  <a:schemeClr val="bg1"/>
                </a:solidFill>
                <a:latin typeface="Trebuchet MS"/>
                <a:cs typeface="Trebuchet MS"/>
              </a:rPr>
              <a:t>os</a:t>
            </a:r>
            <a:endParaRPr lang="en-IN" sz="4400"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0B8F6-C638-AC36-9D28-C50C48BE323C}"/>
              </a:ext>
            </a:extLst>
          </p:cNvPr>
          <p:cNvSpPr>
            <a:spLocks noGrp="1"/>
          </p:cNvSpPr>
          <p:nvPr>
            <p:ph type="title"/>
          </p:nvPr>
        </p:nvSpPr>
        <p:spPr>
          <a:xfrm>
            <a:off x="1342292" y="762000"/>
            <a:ext cx="6506308" cy="1354217"/>
          </a:xfrm>
        </p:spPr>
        <p:txBody>
          <a:bodyPr/>
          <a:lstStyle/>
          <a:p>
            <a:r>
              <a:rPr lang="en-IN" dirty="0"/>
              <a:t>On-ride Photo Processing</a:t>
            </a:r>
          </a:p>
        </p:txBody>
      </p:sp>
      <p:sp>
        <p:nvSpPr>
          <p:cNvPr id="3" name="Text Placeholder 2">
            <a:extLst>
              <a:ext uri="{FF2B5EF4-FFF2-40B4-BE49-F238E27FC236}">
                <a16:creationId xmlns:a16="http://schemas.microsoft.com/office/drawing/2014/main" id="{3E57FFF9-BED9-1748-C53C-D40C729E283E}"/>
              </a:ext>
            </a:extLst>
          </p:cNvPr>
          <p:cNvSpPr>
            <a:spLocks noGrp="1"/>
          </p:cNvSpPr>
          <p:nvPr>
            <p:ph type="body" idx="1"/>
          </p:nvPr>
        </p:nvSpPr>
        <p:spPr>
          <a:xfrm>
            <a:off x="457200" y="3810000"/>
            <a:ext cx="13563600" cy="2585323"/>
          </a:xfrm>
        </p:spPr>
        <p:txBody>
          <a:bodyPr/>
          <a:lstStyle/>
          <a:p>
            <a:pPr marL="457200" indent="-457200" algn="just">
              <a:buFont typeface="Arial" panose="020B0604020202020204" pitchFamily="34" charset="0"/>
              <a:buChar char="•"/>
            </a:pPr>
            <a:r>
              <a:rPr lang="en-US" sz="2800" dirty="0"/>
              <a:t>Park visitors are afforded the opportunity to capture and personalize on-ride photos through the photo processing feature.</a:t>
            </a:r>
          </a:p>
          <a:p>
            <a:pPr algn="just"/>
            <a:endParaRPr lang="en-US" sz="2800" dirty="0"/>
          </a:p>
          <a:p>
            <a:pPr marL="457200" indent="-457200" algn="just">
              <a:buFont typeface="Arial" panose="020B0604020202020204" pitchFamily="34" charset="0"/>
              <a:buChar char="•"/>
            </a:pPr>
            <a:r>
              <a:rPr lang="en-US" sz="2800" dirty="0"/>
              <a:t>Upon photo upload, Lambda functions execute chromakey processing to eliminate background elements, conduct compositing to embed theme park graphics, and undertake post-processing to finalize the image</a:t>
            </a:r>
            <a:endParaRPr lang="en-IN" dirty="0"/>
          </a:p>
        </p:txBody>
      </p:sp>
      <p:pic>
        <p:nvPicPr>
          <p:cNvPr id="4" name="Picture 3">
            <a:extLst>
              <a:ext uri="{FF2B5EF4-FFF2-40B4-BE49-F238E27FC236}">
                <a16:creationId xmlns:a16="http://schemas.microsoft.com/office/drawing/2014/main" id="{E1501AD4-7DB4-B07B-697F-58F35DF639E4}"/>
              </a:ext>
            </a:extLst>
          </p:cNvPr>
          <p:cNvPicPr>
            <a:picLocks noChangeAspect="1"/>
          </p:cNvPicPr>
          <p:nvPr/>
        </p:nvPicPr>
        <p:blipFill>
          <a:blip r:embed="rId2"/>
          <a:stretch>
            <a:fillRect/>
          </a:stretch>
        </p:blipFill>
        <p:spPr>
          <a:xfrm>
            <a:off x="4073932" y="1828800"/>
            <a:ext cx="6482536" cy="1606841"/>
          </a:xfrm>
          <a:prstGeom prst="rect">
            <a:avLst/>
          </a:prstGeom>
        </p:spPr>
      </p:pic>
    </p:spTree>
    <p:extLst>
      <p:ext uri="{BB962C8B-B14F-4D97-AF65-F5344CB8AC3E}">
        <p14:creationId xmlns:p14="http://schemas.microsoft.com/office/powerpoint/2010/main" val="813431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B90E-550E-A997-A583-992A6C99B72B}"/>
              </a:ext>
            </a:extLst>
          </p:cNvPr>
          <p:cNvSpPr>
            <a:spLocks noGrp="1"/>
          </p:cNvSpPr>
          <p:nvPr>
            <p:ph type="title"/>
          </p:nvPr>
        </p:nvSpPr>
        <p:spPr>
          <a:xfrm>
            <a:off x="457200" y="301317"/>
            <a:ext cx="10287000" cy="615553"/>
          </a:xfrm>
        </p:spPr>
        <p:txBody>
          <a:bodyPr/>
          <a:lstStyle/>
          <a:p>
            <a:r>
              <a:rPr lang="en-IN" sz="4000" dirty="0">
                <a:solidFill>
                  <a:schemeClr val="bg1"/>
                </a:solidFill>
              </a:rPr>
              <a:t>Translation Support : </a:t>
            </a:r>
            <a:r>
              <a:rPr lang="en-IN" sz="4000" dirty="0">
                <a:solidFill>
                  <a:schemeClr val="accent6"/>
                </a:solidFill>
              </a:rPr>
              <a:t>4 Language Support</a:t>
            </a:r>
          </a:p>
        </p:txBody>
      </p:sp>
      <p:sp>
        <p:nvSpPr>
          <p:cNvPr id="3" name="Text Placeholder 2">
            <a:extLst>
              <a:ext uri="{FF2B5EF4-FFF2-40B4-BE49-F238E27FC236}">
                <a16:creationId xmlns:a16="http://schemas.microsoft.com/office/drawing/2014/main" id="{A9061533-0876-0477-4965-A4730E38EB99}"/>
              </a:ext>
            </a:extLst>
          </p:cNvPr>
          <p:cNvSpPr>
            <a:spLocks noGrp="1"/>
          </p:cNvSpPr>
          <p:nvPr>
            <p:ph type="body" idx="1"/>
          </p:nvPr>
        </p:nvSpPr>
        <p:spPr>
          <a:xfrm>
            <a:off x="457200" y="5576348"/>
            <a:ext cx="13487400" cy="2646878"/>
          </a:xfrm>
        </p:spPr>
        <p:txBody>
          <a:bodyPr/>
          <a:lstStyle/>
          <a:p>
            <a:pPr marL="457200" indent="-457200">
              <a:buFont typeface="Arial" panose="020B0604020202020204" pitchFamily="34" charset="0"/>
              <a:buChar char="•"/>
            </a:pPr>
            <a:r>
              <a:rPr lang="en-US" sz="2400" dirty="0"/>
              <a:t>The frontend application extends support for multilingual translations, enhancing accessibility for diverse audiences. </a:t>
            </a:r>
          </a:p>
          <a:p>
            <a:pPr marL="457200" indent="-457200" algn="just">
              <a:buFont typeface="Arial" panose="020B0604020202020204" pitchFamily="34" charset="0"/>
              <a:buChar char="•"/>
            </a:pPr>
            <a:r>
              <a:rPr lang="en-US" sz="2400" dirty="0"/>
              <a:t>Amazon Translate is judiciously employed to generate translations for resource files, systematically deployed through Amplify Console. </a:t>
            </a:r>
          </a:p>
          <a:p>
            <a:pPr marL="457200" indent="-457200">
              <a:buFont typeface="Arial" panose="020B0604020202020204" pitchFamily="34" charset="0"/>
              <a:buChar char="•"/>
            </a:pPr>
            <a:r>
              <a:rPr lang="en-US" sz="2400" dirty="0"/>
              <a:t>Visitors are empowered to seamlessly toggle between diverse languages, thereby accessing park information and directives in their preferred language.</a:t>
            </a:r>
            <a:endParaRPr lang="en-IN" sz="2400" dirty="0"/>
          </a:p>
          <a:p>
            <a:endParaRPr lang="en-IN" dirty="0"/>
          </a:p>
        </p:txBody>
      </p:sp>
      <p:pic>
        <p:nvPicPr>
          <p:cNvPr id="4" name="Picture 3">
            <a:extLst>
              <a:ext uri="{FF2B5EF4-FFF2-40B4-BE49-F238E27FC236}">
                <a16:creationId xmlns:a16="http://schemas.microsoft.com/office/drawing/2014/main" id="{FA275677-40A3-E9CE-C577-C9B99E2D2F29}"/>
              </a:ext>
            </a:extLst>
          </p:cNvPr>
          <p:cNvPicPr>
            <a:picLocks noChangeAspect="1"/>
          </p:cNvPicPr>
          <p:nvPr/>
        </p:nvPicPr>
        <p:blipFill>
          <a:blip r:embed="rId2"/>
          <a:stretch>
            <a:fillRect/>
          </a:stretch>
        </p:blipFill>
        <p:spPr>
          <a:xfrm>
            <a:off x="3048000" y="1143000"/>
            <a:ext cx="7467600" cy="4267200"/>
          </a:xfrm>
          <a:prstGeom prst="rect">
            <a:avLst/>
          </a:prstGeom>
        </p:spPr>
      </p:pic>
    </p:spTree>
    <p:extLst>
      <p:ext uri="{BB962C8B-B14F-4D97-AF65-F5344CB8AC3E}">
        <p14:creationId xmlns:p14="http://schemas.microsoft.com/office/powerpoint/2010/main" val="1044277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360657" y="4509515"/>
            <a:ext cx="711707" cy="711707"/>
          </a:xfrm>
          <a:prstGeom prst="rect">
            <a:avLst/>
          </a:prstGeom>
        </p:spPr>
      </p:pic>
      <p:sp>
        <p:nvSpPr>
          <p:cNvPr id="3" name="object 3"/>
          <p:cNvSpPr txBox="1">
            <a:spLocks noGrp="1"/>
          </p:cNvSpPr>
          <p:nvPr>
            <p:ph type="title"/>
          </p:nvPr>
        </p:nvSpPr>
        <p:spPr>
          <a:xfrm>
            <a:off x="685800" y="476953"/>
            <a:ext cx="9346565" cy="627736"/>
          </a:xfrm>
          <a:prstGeom prst="rect">
            <a:avLst/>
          </a:prstGeom>
        </p:spPr>
        <p:txBody>
          <a:bodyPr vert="horz" wrap="square" lIns="0" tIns="12065" rIns="0" bIns="0" rtlCol="0">
            <a:spAutoFit/>
          </a:bodyPr>
          <a:lstStyle/>
          <a:p>
            <a:pPr marL="12700">
              <a:lnSpc>
                <a:spcPct val="100000"/>
              </a:lnSpc>
              <a:spcBef>
                <a:spcPts val="95"/>
              </a:spcBef>
            </a:pPr>
            <a:r>
              <a:rPr lang="en-IN" sz="4000" b="1" spc="-45" dirty="0">
                <a:solidFill>
                  <a:schemeClr val="accent6"/>
                </a:solidFill>
                <a:latin typeface="Trebuchet MS"/>
                <a:cs typeface="Trebuchet MS"/>
              </a:rPr>
              <a:t>Backend Overview</a:t>
            </a:r>
            <a:endParaRPr sz="4000" dirty="0">
              <a:solidFill>
                <a:schemeClr val="accent6"/>
              </a:solidFill>
              <a:latin typeface="Trebuchet MS"/>
              <a:cs typeface="Trebuchet MS"/>
            </a:endParaRPr>
          </a:p>
        </p:txBody>
      </p:sp>
      <p:sp>
        <p:nvSpPr>
          <p:cNvPr id="4" name="object 4"/>
          <p:cNvSpPr txBox="1"/>
          <p:nvPr/>
        </p:nvSpPr>
        <p:spPr>
          <a:xfrm>
            <a:off x="8310950" y="2714961"/>
            <a:ext cx="1022985" cy="238760"/>
          </a:xfrm>
          <a:prstGeom prst="rect">
            <a:avLst/>
          </a:prstGeom>
        </p:spPr>
        <p:txBody>
          <a:bodyPr vert="horz" wrap="square" lIns="0" tIns="12065" rIns="0" bIns="0" rtlCol="0">
            <a:spAutoFit/>
          </a:bodyPr>
          <a:lstStyle/>
          <a:p>
            <a:pPr marL="12700">
              <a:lnSpc>
                <a:spcPct val="100000"/>
              </a:lnSpc>
              <a:spcBef>
                <a:spcPts val="95"/>
              </a:spcBef>
            </a:pPr>
            <a:r>
              <a:rPr sz="1400" spc="70" dirty="0">
                <a:solidFill>
                  <a:srgbClr val="FFFFFF"/>
                </a:solidFill>
                <a:latin typeface="Trebuchet MS"/>
                <a:cs typeface="Trebuchet MS"/>
              </a:rPr>
              <a:t>A</a:t>
            </a:r>
            <a:r>
              <a:rPr sz="1400" spc="140" dirty="0">
                <a:solidFill>
                  <a:srgbClr val="FFFFFF"/>
                </a:solidFill>
                <a:latin typeface="Trebuchet MS"/>
                <a:cs typeface="Trebuchet MS"/>
              </a:rPr>
              <a:t>W</a:t>
            </a:r>
            <a:r>
              <a:rPr sz="1400" spc="80" dirty="0">
                <a:solidFill>
                  <a:srgbClr val="FFFFFF"/>
                </a:solidFill>
                <a:latin typeface="Trebuchet MS"/>
                <a:cs typeface="Trebuchet MS"/>
              </a:rPr>
              <a:t>S</a:t>
            </a:r>
            <a:r>
              <a:rPr sz="1400" spc="-55" dirty="0">
                <a:solidFill>
                  <a:srgbClr val="FFFFFF"/>
                </a:solidFill>
                <a:latin typeface="Trebuchet MS"/>
                <a:cs typeface="Trebuchet MS"/>
              </a:rPr>
              <a:t> </a:t>
            </a:r>
            <a:r>
              <a:rPr sz="1400" spc="10" dirty="0">
                <a:solidFill>
                  <a:srgbClr val="FFFFFF"/>
                </a:solidFill>
                <a:latin typeface="Trebuchet MS"/>
                <a:cs typeface="Trebuchet MS"/>
              </a:rPr>
              <a:t>Clo</a:t>
            </a:r>
            <a:r>
              <a:rPr sz="1400" spc="35" dirty="0">
                <a:solidFill>
                  <a:srgbClr val="FFFFFF"/>
                </a:solidFill>
                <a:latin typeface="Trebuchet MS"/>
                <a:cs typeface="Trebuchet MS"/>
              </a:rPr>
              <a:t>u</a:t>
            </a:r>
            <a:r>
              <a:rPr sz="1400" spc="55" dirty="0">
                <a:solidFill>
                  <a:srgbClr val="FFFFFF"/>
                </a:solidFill>
                <a:latin typeface="Trebuchet MS"/>
                <a:cs typeface="Trebuchet MS"/>
              </a:rPr>
              <a:t>d9</a:t>
            </a:r>
            <a:endParaRPr sz="1400">
              <a:latin typeface="Trebuchet MS"/>
              <a:cs typeface="Trebuchet MS"/>
            </a:endParaRPr>
          </a:p>
        </p:txBody>
      </p:sp>
      <p:pic>
        <p:nvPicPr>
          <p:cNvPr id="5" name="object 5"/>
          <p:cNvPicPr/>
          <p:nvPr/>
        </p:nvPicPr>
        <p:blipFill>
          <a:blip r:embed="rId3" cstate="print"/>
          <a:stretch>
            <a:fillRect/>
          </a:stretch>
        </p:blipFill>
        <p:spPr>
          <a:xfrm>
            <a:off x="8467343" y="1937016"/>
            <a:ext cx="711707" cy="711695"/>
          </a:xfrm>
          <a:prstGeom prst="rect">
            <a:avLst/>
          </a:prstGeom>
        </p:spPr>
      </p:pic>
      <p:sp>
        <p:nvSpPr>
          <p:cNvPr id="6" name="object 6"/>
          <p:cNvSpPr txBox="1"/>
          <p:nvPr/>
        </p:nvSpPr>
        <p:spPr>
          <a:xfrm>
            <a:off x="7794159" y="5340757"/>
            <a:ext cx="683895" cy="431165"/>
          </a:xfrm>
          <a:prstGeom prst="rect">
            <a:avLst/>
          </a:prstGeom>
        </p:spPr>
        <p:txBody>
          <a:bodyPr vert="horz" wrap="square" lIns="0" tIns="36830" rIns="0" bIns="0" rtlCol="0">
            <a:spAutoFit/>
          </a:bodyPr>
          <a:lstStyle/>
          <a:p>
            <a:pPr marL="177165" marR="5080" indent="-165100">
              <a:lnSpc>
                <a:spcPts val="1510"/>
              </a:lnSpc>
              <a:spcBef>
                <a:spcPts val="290"/>
              </a:spcBef>
            </a:pPr>
            <a:r>
              <a:rPr sz="1400" spc="70" dirty="0">
                <a:solidFill>
                  <a:srgbClr val="FFFFFF"/>
                </a:solidFill>
                <a:latin typeface="Trebuchet MS"/>
                <a:cs typeface="Trebuchet MS"/>
              </a:rPr>
              <a:t>A</a:t>
            </a:r>
            <a:r>
              <a:rPr sz="1400" spc="40" dirty="0">
                <a:solidFill>
                  <a:srgbClr val="FFFFFF"/>
                </a:solidFill>
                <a:latin typeface="Trebuchet MS"/>
                <a:cs typeface="Trebuchet MS"/>
              </a:rPr>
              <a:t>ma</a:t>
            </a:r>
            <a:r>
              <a:rPr sz="1400" spc="25" dirty="0">
                <a:solidFill>
                  <a:srgbClr val="FFFFFF"/>
                </a:solidFill>
                <a:latin typeface="Trebuchet MS"/>
                <a:cs typeface="Trebuchet MS"/>
              </a:rPr>
              <a:t>zo</a:t>
            </a:r>
            <a:r>
              <a:rPr sz="1400" spc="40" dirty="0">
                <a:solidFill>
                  <a:srgbClr val="FFFFFF"/>
                </a:solidFill>
                <a:latin typeface="Trebuchet MS"/>
                <a:cs typeface="Trebuchet MS"/>
              </a:rPr>
              <a:t>n  </a:t>
            </a:r>
            <a:r>
              <a:rPr sz="1400" spc="114" dirty="0">
                <a:solidFill>
                  <a:srgbClr val="FFFFFF"/>
                </a:solidFill>
                <a:latin typeface="Trebuchet MS"/>
                <a:cs typeface="Trebuchet MS"/>
              </a:rPr>
              <a:t>SNS</a:t>
            </a:r>
            <a:endParaRPr sz="1400">
              <a:latin typeface="Trebuchet MS"/>
              <a:cs typeface="Trebuchet MS"/>
            </a:endParaRPr>
          </a:p>
        </p:txBody>
      </p:sp>
      <p:pic>
        <p:nvPicPr>
          <p:cNvPr id="7" name="object 7"/>
          <p:cNvPicPr/>
          <p:nvPr/>
        </p:nvPicPr>
        <p:blipFill>
          <a:blip r:embed="rId4" cstate="print"/>
          <a:stretch>
            <a:fillRect/>
          </a:stretch>
        </p:blipFill>
        <p:spPr>
          <a:xfrm>
            <a:off x="6062471" y="4509515"/>
            <a:ext cx="713231" cy="713231"/>
          </a:xfrm>
          <a:prstGeom prst="rect">
            <a:avLst/>
          </a:prstGeom>
        </p:spPr>
      </p:pic>
      <p:sp>
        <p:nvSpPr>
          <p:cNvPr id="8" name="object 8"/>
          <p:cNvSpPr txBox="1"/>
          <p:nvPr/>
        </p:nvSpPr>
        <p:spPr>
          <a:xfrm>
            <a:off x="6058776" y="5296677"/>
            <a:ext cx="674370" cy="452120"/>
          </a:xfrm>
          <a:prstGeom prst="rect">
            <a:avLst/>
          </a:prstGeom>
        </p:spPr>
        <p:txBody>
          <a:bodyPr vert="horz" wrap="square" lIns="0" tIns="12065" rIns="0" bIns="0" rtlCol="0">
            <a:spAutoFit/>
          </a:bodyPr>
          <a:lstStyle/>
          <a:p>
            <a:pPr algn="ctr">
              <a:lnSpc>
                <a:spcPct val="100000"/>
              </a:lnSpc>
              <a:spcBef>
                <a:spcPts val="95"/>
              </a:spcBef>
            </a:pPr>
            <a:r>
              <a:rPr sz="1400" spc="95" dirty="0">
                <a:solidFill>
                  <a:srgbClr val="FFFFFF"/>
                </a:solidFill>
                <a:latin typeface="Trebuchet MS"/>
                <a:cs typeface="Trebuchet MS"/>
              </a:rPr>
              <a:t>AWS</a:t>
            </a:r>
            <a:endParaRPr sz="1400">
              <a:latin typeface="Trebuchet MS"/>
              <a:cs typeface="Trebuchet MS"/>
            </a:endParaRPr>
          </a:p>
          <a:p>
            <a:pPr algn="ctr">
              <a:lnSpc>
                <a:spcPct val="100000"/>
              </a:lnSpc>
            </a:pPr>
            <a:r>
              <a:rPr sz="1400" spc="30" dirty="0">
                <a:solidFill>
                  <a:srgbClr val="FFFFFF"/>
                </a:solidFill>
                <a:latin typeface="Trebuchet MS"/>
                <a:cs typeface="Trebuchet MS"/>
              </a:rPr>
              <a:t>Lambda</a:t>
            </a:r>
            <a:endParaRPr sz="1400">
              <a:latin typeface="Trebuchet MS"/>
              <a:cs typeface="Trebuchet MS"/>
            </a:endParaRPr>
          </a:p>
        </p:txBody>
      </p:sp>
      <p:pic>
        <p:nvPicPr>
          <p:cNvPr id="9" name="object 9"/>
          <p:cNvPicPr/>
          <p:nvPr/>
        </p:nvPicPr>
        <p:blipFill>
          <a:blip r:embed="rId5" cstate="print"/>
          <a:stretch>
            <a:fillRect/>
          </a:stretch>
        </p:blipFill>
        <p:spPr>
          <a:xfrm>
            <a:off x="1663801" y="2289060"/>
            <a:ext cx="2853347" cy="384213"/>
          </a:xfrm>
          <a:prstGeom prst="rect">
            <a:avLst/>
          </a:prstGeom>
        </p:spPr>
      </p:pic>
      <p:sp>
        <p:nvSpPr>
          <p:cNvPr id="10" name="object 10"/>
          <p:cNvSpPr/>
          <p:nvPr/>
        </p:nvSpPr>
        <p:spPr>
          <a:xfrm>
            <a:off x="1572005" y="1642872"/>
            <a:ext cx="11066780" cy="0"/>
          </a:xfrm>
          <a:custGeom>
            <a:avLst/>
            <a:gdLst/>
            <a:ahLst/>
            <a:cxnLst/>
            <a:rect l="l" t="t" r="r" b="b"/>
            <a:pathLst>
              <a:path w="11066780">
                <a:moveTo>
                  <a:pt x="0" y="0"/>
                </a:moveTo>
                <a:lnTo>
                  <a:pt x="11066589" y="0"/>
                </a:lnTo>
              </a:path>
            </a:pathLst>
          </a:custGeom>
          <a:ln w="38100">
            <a:solidFill>
              <a:srgbClr val="009FC7"/>
            </a:solidFill>
          </a:ln>
        </p:spPr>
        <p:txBody>
          <a:bodyPr wrap="square" lIns="0" tIns="0" rIns="0" bIns="0" rtlCol="0"/>
          <a:lstStyle/>
          <a:p>
            <a:endParaRPr/>
          </a:p>
        </p:txBody>
      </p:sp>
      <p:sp>
        <p:nvSpPr>
          <p:cNvPr id="11" name="object 11"/>
          <p:cNvSpPr/>
          <p:nvPr/>
        </p:nvSpPr>
        <p:spPr>
          <a:xfrm>
            <a:off x="1572005" y="3295650"/>
            <a:ext cx="11066780" cy="0"/>
          </a:xfrm>
          <a:custGeom>
            <a:avLst/>
            <a:gdLst/>
            <a:ahLst/>
            <a:cxnLst/>
            <a:rect l="l" t="t" r="r" b="b"/>
            <a:pathLst>
              <a:path w="11066780">
                <a:moveTo>
                  <a:pt x="0" y="0"/>
                </a:moveTo>
                <a:lnTo>
                  <a:pt x="11066589" y="0"/>
                </a:lnTo>
              </a:path>
            </a:pathLst>
          </a:custGeom>
          <a:ln w="38100">
            <a:solidFill>
              <a:srgbClr val="009FC7"/>
            </a:solidFill>
          </a:ln>
        </p:spPr>
        <p:txBody>
          <a:bodyPr wrap="square" lIns="0" tIns="0" rIns="0" bIns="0" rtlCol="0"/>
          <a:lstStyle/>
          <a:p>
            <a:endParaRPr/>
          </a:p>
        </p:txBody>
      </p:sp>
      <p:pic>
        <p:nvPicPr>
          <p:cNvPr id="12" name="object 12"/>
          <p:cNvPicPr/>
          <p:nvPr/>
        </p:nvPicPr>
        <p:blipFill>
          <a:blip r:embed="rId6" cstate="print"/>
          <a:stretch>
            <a:fillRect/>
          </a:stretch>
        </p:blipFill>
        <p:spPr>
          <a:xfrm>
            <a:off x="1658772" y="4892294"/>
            <a:ext cx="3049946" cy="306641"/>
          </a:xfrm>
          <a:prstGeom prst="rect">
            <a:avLst/>
          </a:prstGeom>
        </p:spPr>
      </p:pic>
      <p:sp>
        <p:nvSpPr>
          <p:cNvPr id="13" name="object 13"/>
          <p:cNvSpPr/>
          <p:nvPr/>
        </p:nvSpPr>
        <p:spPr>
          <a:xfrm>
            <a:off x="1572005" y="6875526"/>
            <a:ext cx="11066780" cy="0"/>
          </a:xfrm>
          <a:custGeom>
            <a:avLst/>
            <a:gdLst/>
            <a:ahLst/>
            <a:cxnLst/>
            <a:rect l="l" t="t" r="r" b="b"/>
            <a:pathLst>
              <a:path w="11066780">
                <a:moveTo>
                  <a:pt x="0" y="0"/>
                </a:moveTo>
                <a:lnTo>
                  <a:pt x="11066589" y="0"/>
                </a:lnTo>
              </a:path>
            </a:pathLst>
          </a:custGeom>
          <a:ln w="38100">
            <a:solidFill>
              <a:srgbClr val="009FC7"/>
            </a:solidFill>
          </a:ln>
        </p:spPr>
        <p:txBody>
          <a:bodyPr wrap="square" lIns="0" tIns="0" rIns="0" bIns="0" rtlCol="0"/>
          <a:lstStyle/>
          <a:p>
            <a:endParaRPr/>
          </a:p>
        </p:txBody>
      </p:sp>
      <p:sp>
        <p:nvSpPr>
          <p:cNvPr id="14" name="object 14"/>
          <p:cNvSpPr txBox="1"/>
          <p:nvPr/>
        </p:nvSpPr>
        <p:spPr>
          <a:xfrm>
            <a:off x="9373723" y="5284954"/>
            <a:ext cx="1004569" cy="452120"/>
          </a:xfrm>
          <a:prstGeom prst="rect">
            <a:avLst/>
          </a:prstGeom>
        </p:spPr>
        <p:txBody>
          <a:bodyPr vert="horz" wrap="square" lIns="0" tIns="12065" rIns="0" bIns="0" rtlCol="0">
            <a:spAutoFit/>
          </a:bodyPr>
          <a:lstStyle/>
          <a:p>
            <a:pPr marL="12700" marR="5080" indent="160655">
              <a:lnSpc>
                <a:spcPct val="100000"/>
              </a:lnSpc>
              <a:spcBef>
                <a:spcPts val="95"/>
              </a:spcBef>
            </a:pPr>
            <a:r>
              <a:rPr sz="1400" spc="45" dirty="0">
                <a:solidFill>
                  <a:srgbClr val="FFFFFF"/>
                </a:solidFill>
                <a:latin typeface="Trebuchet MS"/>
                <a:cs typeface="Trebuchet MS"/>
              </a:rPr>
              <a:t>Amazon </a:t>
            </a:r>
            <a:r>
              <a:rPr sz="1400" spc="50" dirty="0">
                <a:solidFill>
                  <a:srgbClr val="FFFFFF"/>
                </a:solidFill>
                <a:latin typeface="Trebuchet MS"/>
                <a:cs typeface="Trebuchet MS"/>
              </a:rPr>
              <a:t> </a:t>
            </a:r>
            <a:r>
              <a:rPr sz="1400" spc="10" dirty="0">
                <a:solidFill>
                  <a:srgbClr val="FFFFFF"/>
                </a:solidFill>
                <a:latin typeface="Trebuchet MS"/>
                <a:cs typeface="Trebuchet MS"/>
              </a:rPr>
              <a:t>Clo</a:t>
            </a:r>
            <a:r>
              <a:rPr sz="1400" spc="35" dirty="0">
                <a:solidFill>
                  <a:srgbClr val="FFFFFF"/>
                </a:solidFill>
                <a:latin typeface="Trebuchet MS"/>
                <a:cs typeface="Trebuchet MS"/>
              </a:rPr>
              <a:t>u</a:t>
            </a:r>
            <a:r>
              <a:rPr sz="1400" spc="50" dirty="0">
                <a:solidFill>
                  <a:srgbClr val="FFFFFF"/>
                </a:solidFill>
                <a:latin typeface="Trebuchet MS"/>
                <a:cs typeface="Trebuchet MS"/>
              </a:rPr>
              <a:t>dW</a:t>
            </a:r>
            <a:r>
              <a:rPr sz="1400" spc="40" dirty="0">
                <a:solidFill>
                  <a:srgbClr val="FFFFFF"/>
                </a:solidFill>
                <a:latin typeface="Trebuchet MS"/>
                <a:cs typeface="Trebuchet MS"/>
              </a:rPr>
              <a:t>a</a:t>
            </a:r>
            <a:r>
              <a:rPr sz="1400" spc="-25" dirty="0">
                <a:solidFill>
                  <a:srgbClr val="FFFFFF"/>
                </a:solidFill>
                <a:latin typeface="Trebuchet MS"/>
                <a:cs typeface="Trebuchet MS"/>
              </a:rPr>
              <a:t>t</a:t>
            </a:r>
            <a:r>
              <a:rPr sz="1400" spc="-5" dirty="0">
                <a:solidFill>
                  <a:srgbClr val="FFFFFF"/>
                </a:solidFill>
                <a:latin typeface="Trebuchet MS"/>
                <a:cs typeface="Trebuchet MS"/>
              </a:rPr>
              <a:t>ch</a:t>
            </a:r>
            <a:endParaRPr sz="1400">
              <a:latin typeface="Trebuchet MS"/>
              <a:cs typeface="Trebuchet MS"/>
            </a:endParaRPr>
          </a:p>
        </p:txBody>
      </p:sp>
      <p:sp>
        <p:nvSpPr>
          <p:cNvPr id="15" name="object 15"/>
          <p:cNvSpPr txBox="1"/>
          <p:nvPr/>
        </p:nvSpPr>
        <p:spPr>
          <a:xfrm>
            <a:off x="11258196" y="5284777"/>
            <a:ext cx="1003300" cy="452120"/>
          </a:xfrm>
          <a:prstGeom prst="rect">
            <a:avLst/>
          </a:prstGeom>
        </p:spPr>
        <p:txBody>
          <a:bodyPr vert="horz" wrap="square" lIns="0" tIns="12065" rIns="0" bIns="0" rtlCol="0">
            <a:spAutoFit/>
          </a:bodyPr>
          <a:lstStyle/>
          <a:p>
            <a:pPr marL="12700" marR="5080" indent="159385">
              <a:lnSpc>
                <a:spcPct val="100000"/>
              </a:lnSpc>
              <a:spcBef>
                <a:spcPts val="95"/>
              </a:spcBef>
            </a:pPr>
            <a:r>
              <a:rPr sz="1400" spc="45" dirty="0">
                <a:solidFill>
                  <a:srgbClr val="FFFFFF"/>
                </a:solidFill>
                <a:latin typeface="Trebuchet MS"/>
                <a:cs typeface="Trebuchet MS"/>
              </a:rPr>
              <a:t>Amazon </a:t>
            </a:r>
            <a:r>
              <a:rPr sz="1400" spc="50" dirty="0">
                <a:solidFill>
                  <a:srgbClr val="FFFFFF"/>
                </a:solidFill>
                <a:latin typeface="Trebuchet MS"/>
                <a:cs typeface="Trebuchet MS"/>
              </a:rPr>
              <a:t> </a:t>
            </a:r>
            <a:r>
              <a:rPr sz="1400" spc="30" dirty="0">
                <a:solidFill>
                  <a:srgbClr val="FFFFFF"/>
                </a:solidFill>
                <a:latin typeface="Trebuchet MS"/>
                <a:cs typeface="Trebuchet MS"/>
              </a:rPr>
              <a:t>E</a:t>
            </a:r>
            <a:r>
              <a:rPr sz="1400" spc="25" dirty="0">
                <a:solidFill>
                  <a:srgbClr val="FFFFFF"/>
                </a:solidFill>
                <a:latin typeface="Trebuchet MS"/>
                <a:cs typeface="Trebuchet MS"/>
              </a:rPr>
              <a:t>v</a:t>
            </a:r>
            <a:r>
              <a:rPr sz="1400" spc="10" dirty="0">
                <a:solidFill>
                  <a:srgbClr val="FFFFFF"/>
                </a:solidFill>
                <a:latin typeface="Trebuchet MS"/>
                <a:cs typeface="Trebuchet MS"/>
              </a:rPr>
              <a:t>e</a:t>
            </a:r>
            <a:r>
              <a:rPr sz="1400" spc="15" dirty="0">
                <a:solidFill>
                  <a:srgbClr val="FFFFFF"/>
                </a:solidFill>
                <a:latin typeface="Trebuchet MS"/>
                <a:cs typeface="Trebuchet MS"/>
              </a:rPr>
              <a:t>n</a:t>
            </a:r>
            <a:r>
              <a:rPr sz="1400" spc="10" dirty="0">
                <a:solidFill>
                  <a:srgbClr val="FFFFFF"/>
                </a:solidFill>
                <a:latin typeface="Trebuchet MS"/>
                <a:cs typeface="Trebuchet MS"/>
              </a:rPr>
              <a:t>t</a:t>
            </a:r>
            <a:r>
              <a:rPr sz="1400" spc="25" dirty="0">
                <a:solidFill>
                  <a:srgbClr val="FFFFFF"/>
                </a:solidFill>
                <a:latin typeface="Trebuchet MS"/>
                <a:cs typeface="Trebuchet MS"/>
              </a:rPr>
              <a:t>B</a:t>
            </a:r>
            <a:r>
              <a:rPr sz="1400" spc="-25" dirty="0">
                <a:solidFill>
                  <a:srgbClr val="FFFFFF"/>
                </a:solidFill>
                <a:latin typeface="Trebuchet MS"/>
                <a:cs typeface="Trebuchet MS"/>
              </a:rPr>
              <a:t>r</a:t>
            </a:r>
            <a:r>
              <a:rPr sz="1400" spc="-50" dirty="0">
                <a:solidFill>
                  <a:srgbClr val="FFFFFF"/>
                </a:solidFill>
                <a:latin typeface="Trebuchet MS"/>
                <a:cs typeface="Trebuchet MS"/>
              </a:rPr>
              <a:t>i</a:t>
            </a:r>
            <a:r>
              <a:rPr sz="1400" spc="35" dirty="0">
                <a:solidFill>
                  <a:srgbClr val="FFFFFF"/>
                </a:solidFill>
                <a:latin typeface="Trebuchet MS"/>
                <a:cs typeface="Trebuchet MS"/>
              </a:rPr>
              <a:t>dge</a:t>
            </a:r>
            <a:endParaRPr sz="1400">
              <a:latin typeface="Trebuchet MS"/>
              <a:cs typeface="Trebuchet MS"/>
            </a:endParaRPr>
          </a:p>
        </p:txBody>
      </p:sp>
      <p:pic>
        <p:nvPicPr>
          <p:cNvPr id="16" name="object 16"/>
          <p:cNvPicPr/>
          <p:nvPr/>
        </p:nvPicPr>
        <p:blipFill>
          <a:blip r:embed="rId7" cstate="print"/>
          <a:stretch>
            <a:fillRect/>
          </a:stretch>
        </p:blipFill>
        <p:spPr>
          <a:xfrm>
            <a:off x="9520427" y="4509515"/>
            <a:ext cx="711707" cy="711707"/>
          </a:xfrm>
          <a:prstGeom prst="rect">
            <a:avLst/>
          </a:prstGeom>
        </p:spPr>
      </p:pic>
      <p:pic>
        <p:nvPicPr>
          <p:cNvPr id="17" name="object 17"/>
          <p:cNvPicPr/>
          <p:nvPr/>
        </p:nvPicPr>
        <p:blipFill>
          <a:blip r:embed="rId8" cstate="print"/>
          <a:stretch>
            <a:fillRect/>
          </a:stretch>
        </p:blipFill>
        <p:spPr>
          <a:xfrm>
            <a:off x="7792973" y="4509515"/>
            <a:ext cx="710945" cy="71170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4307" y="463375"/>
            <a:ext cx="8157845" cy="689291"/>
          </a:xfrm>
          <a:prstGeom prst="rect">
            <a:avLst/>
          </a:prstGeom>
        </p:spPr>
        <p:txBody>
          <a:bodyPr vert="horz" wrap="square" lIns="0" tIns="12065" rIns="0" bIns="0" rtlCol="0">
            <a:spAutoFit/>
          </a:bodyPr>
          <a:lstStyle/>
          <a:p>
            <a:pPr marL="12700">
              <a:lnSpc>
                <a:spcPct val="100000"/>
              </a:lnSpc>
              <a:spcBef>
                <a:spcPts val="95"/>
              </a:spcBef>
            </a:pPr>
            <a:r>
              <a:rPr lang="en-IN" b="1" spc="90" dirty="0">
                <a:solidFill>
                  <a:srgbClr val="FFFFFF"/>
                </a:solidFill>
                <a:latin typeface="Trebuchet MS"/>
                <a:cs typeface="Trebuchet MS"/>
              </a:rPr>
              <a:t>CloudWatch</a:t>
            </a:r>
            <a:r>
              <a:rPr b="1" spc="500" dirty="0">
                <a:solidFill>
                  <a:srgbClr val="FFFFFF"/>
                </a:solidFill>
                <a:latin typeface="Trebuchet MS"/>
                <a:cs typeface="Trebuchet MS"/>
              </a:rPr>
              <a:t>–</a:t>
            </a:r>
            <a:r>
              <a:rPr b="1" spc="-145" dirty="0">
                <a:solidFill>
                  <a:srgbClr val="FFFFFF"/>
                </a:solidFill>
                <a:latin typeface="Trebuchet MS"/>
                <a:cs typeface="Trebuchet MS"/>
              </a:rPr>
              <a:t> </a:t>
            </a:r>
            <a:r>
              <a:rPr b="1" spc="15" dirty="0">
                <a:solidFill>
                  <a:srgbClr val="FFFFFF"/>
                </a:solidFill>
                <a:latin typeface="Trebuchet MS"/>
                <a:cs typeface="Trebuchet MS"/>
              </a:rPr>
              <a:t>part</a:t>
            </a:r>
            <a:r>
              <a:rPr b="1" spc="-150" dirty="0">
                <a:solidFill>
                  <a:srgbClr val="FFFFFF"/>
                </a:solidFill>
                <a:latin typeface="Trebuchet MS"/>
                <a:cs typeface="Trebuchet MS"/>
              </a:rPr>
              <a:t> </a:t>
            </a:r>
            <a:r>
              <a:rPr b="1" spc="-5" dirty="0">
                <a:solidFill>
                  <a:srgbClr val="FFFFFF"/>
                </a:solidFill>
                <a:latin typeface="Trebuchet MS"/>
                <a:cs typeface="Trebuchet MS"/>
              </a:rPr>
              <a:t>1</a:t>
            </a:r>
            <a:endParaRPr dirty="0">
              <a:latin typeface="Trebuchet MS"/>
              <a:cs typeface="Trebuchet MS"/>
            </a:endParaRPr>
          </a:p>
        </p:txBody>
      </p:sp>
      <p:sp>
        <p:nvSpPr>
          <p:cNvPr id="3" name="object 3"/>
          <p:cNvSpPr/>
          <p:nvPr/>
        </p:nvSpPr>
        <p:spPr>
          <a:xfrm>
            <a:off x="1777212" y="3391141"/>
            <a:ext cx="580390" cy="498475"/>
          </a:xfrm>
          <a:custGeom>
            <a:avLst/>
            <a:gdLst/>
            <a:ahLst/>
            <a:cxnLst/>
            <a:rect l="l" t="t" r="r" b="b"/>
            <a:pathLst>
              <a:path w="580389" h="498475">
                <a:moveTo>
                  <a:pt x="24688" y="403021"/>
                </a:moveTo>
                <a:lnTo>
                  <a:pt x="0" y="403021"/>
                </a:lnTo>
                <a:lnTo>
                  <a:pt x="0" y="441960"/>
                </a:lnTo>
                <a:lnTo>
                  <a:pt x="24688" y="441960"/>
                </a:lnTo>
                <a:lnTo>
                  <a:pt x="24688" y="403021"/>
                </a:lnTo>
                <a:close/>
              </a:path>
              <a:path w="580389" h="498475">
                <a:moveTo>
                  <a:pt x="24688" y="229730"/>
                </a:moveTo>
                <a:lnTo>
                  <a:pt x="0" y="229730"/>
                </a:lnTo>
                <a:lnTo>
                  <a:pt x="0" y="268681"/>
                </a:lnTo>
                <a:lnTo>
                  <a:pt x="24688" y="268681"/>
                </a:lnTo>
                <a:lnTo>
                  <a:pt x="24688" y="229730"/>
                </a:lnTo>
                <a:close/>
              </a:path>
              <a:path w="580389" h="498475">
                <a:moveTo>
                  <a:pt x="37033" y="473760"/>
                </a:moveTo>
                <a:lnTo>
                  <a:pt x="24688" y="473760"/>
                </a:lnTo>
                <a:lnTo>
                  <a:pt x="24688" y="461429"/>
                </a:lnTo>
                <a:lnTo>
                  <a:pt x="0" y="461429"/>
                </a:lnTo>
                <a:lnTo>
                  <a:pt x="0" y="492887"/>
                </a:lnTo>
                <a:lnTo>
                  <a:pt x="5524" y="498398"/>
                </a:lnTo>
                <a:lnTo>
                  <a:pt x="37033" y="498398"/>
                </a:lnTo>
                <a:lnTo>
                  <a:pt x="37033" y="473760"/>
                </a:lnTo>
                <a:close/>
              </a:path>
              <a:path w="580389" h="498475">
                <a:moveTo>
                  <a:pt x="37033" y="346684"/>
                </a:moveTo>
                <a:lnTo>
                  <a:pt x="5524" y="346684"/>
                </a:lnTo>
                <a:lnTo>
                  <a:pt x="0" y="352209"/>
                </a:lnTo>
                <a:lnTo>
                  <a:pt x="0" y="383667"/>
                </a:lnTo>
                <a:lnTo>
                  <a:pt x="24688" y="383667"/>
                </a:lnTo>
                <a:lnTo>
                  <a:pt x="24688" y="371335"/>
                </a:lnTo>
                <a:lnTo>
                  <a:pt x="37033" y="371335"/>
                </a:lnTo>
                <a:lnTo>
                  <a:pt x="37033" y="346684"/>
                </a:lnTo>
                <a:close/>
              </a:path>
              <a:path w="580389" h="498475">
                <a:moveTo>
                  <a:pt x="37033" y="173278"/>
                </a:moveTo>
                <a:lnTo>
                  <a:pt x="5524" y="173278"/>
                </a:lnTo>
                <a:lnTo>
                  <a:pt x="0" y="178803"/>
                </a:lnTo>
                <a:lnTo>
                  <a:pt x="0" y="210261"/>
                </a:lnTo>
                <a:lnTo>
                  <a:pt x="24688" y="210261"/>
                </a:lnTo>
                <a:lnTo>
                  <a:pt x="24688" y="197929"/>
                </a:lnTo>
                <a:lnTo>
                  <a:pt x="37033" y="197929"/>
                </a:lnTo>
                <a:lnTo>
                  <a:pt x="37033" y="173278"/>
                </a:lnTo>
                <a:close/>
              </a:path>
              <a:path w="580389" h="498475">
                <a:moveTo>
                  <a:pt x="37045" y="300469"/>
                </a:moveTo>
                <a:lnTo>
                  <a:pt x="24688" y="300469"/>
                </a:lnTo>
                <a:lnTo>
                  <a:pt x="24688" y="288150"/>
                </a:lnTo>
                <a:lnTo>
                  <a:pt x="0" y="288150"/>
                </a:lnTo>
                <a:lnTo>
                  <a:pt x="0" y="319595"/>
                </a:lnTo>
                <a:lnTo>
                  <a:pt x="5524" y="325120"/>
                </a:lnTo>
                <a:lnTo>
                  <a:pt x="37045" y="325120"/>
                </a:lnTo>
                <a:lnTo>
                  <a:pt x="37045" y="300469"/>
                </a:lnTo>
                <a:close/>
              </a:path>
              <a:path w="580389" h="498475">
                <a:moveTo>
                  <a:pt x="106057" y="473760"/>
                </a:moveTo>
                <a:lnTo>
                  <a:pt x="60007" y="473760"/>
                </a:lnTo>
                <a:lnTo>
                  <a:pt x="60007" y="498411"/>
                </a:lnTo>
                <a:lnTo>
                  <a:pt x="106057" y="498411"/>
                </a:lnTo>
                <a:lnTo>
                  <a:pt x="106057" y="473760"/>
                </a:lnTo>
                <a:close/>
              </a:path>
              <a:path w="580389" h="498475">
                <a:moveTo>
                  <a:pt x="106057" y="346697"/>
                </a:moveTo>
                <a:lnTo>
                  <a:pt x="60007" y="346697"/>
                </a:lnTo>
                <a:lnTo>
                  <a:pt x="60007" y="371348"/>
                </a:lnTo>
                <a:lnTo>
                  <a:pt x="106057" y="371348"/>
                </a:lnTo>
                <a:lnTo>
                  <a:pt x="106057" y="346697"/>
                </a:lnTo>
                <a:close/>
              </a:path>
              <a:path w="580389" h="498475">
                <a:moveTo>
                  <a:pt x="106057" y="300482"/>
                </a:moveTo>
                <a:lnTo>
                  <a:pt x="60007" y="300482"/>
                </a:lnTo>
                <a:lnTo>
                  <a:pt x="60007" y="325132"/>
                </a:lnTo>
                <a:lnTo>
                  <a:pt x="106057" y="325132"/>
                </a:lnTo>
                <a:lnTo>
                  <a:pt x="106057" y="300482"/>
                </a:lnTo>
                <a:close/>
              </a:path>
              <a:path w="580389" h="498475">
                <a:moveTo>
                  <a:pt x="106057" y="173291"/>
                </a:moveTo>
                <a:lnTo>
                  <a:pt x="60007" y="173291"/>
                </a:lnTo>
                <a:lnTo>
                  <a:pt x="60007" y="197942"/>
                </a:lnTo>
                <a:lnTo>
                  <a:pt x="106057" y="197942"/>
                </a:lnTo>
                <a:lnTo>
                  <a:pt x="106057" y="173291"/>
                </a:lnTo>
                <a:close/>
              </a:path>
              <a:path w="580389" h="498475">
                <a:moveTo>
                  <a:pt x="175577" y="473760"/>
                </a:moveTo>
                <a:lnTo>
                  <a:pt x="129641" y="473760"/>
                </a:lnTo>
                <a:lnTo>
                  <a:pt x="129641" y="498411"/>
                </a:lnTo>
                <a:lnTo>
                  <a:pt x="175082" y="498411"/>
                </a:lnTo>
                <a:lnTo>
                  <a:pt x="175577" y="473760"/>
                </a:lnTo>
                <a:close/>
              </a:path>
              <a:path w="580389" h="498475">
                <a:moveTo>
                  <a:pt x="175577" y="300482"/>
                </a:moveTo>
                <a:lnTo>
                  <a:pt x="129641" y="300482"/>
                </a:lnTo>
                <a:lnTo>
                  <a:pt x="129641" y="325132"/>
                </a:lnTo>
                <a:lnTo>
                  <a:pt x="175082" y="325132"/>
                </a:lnTo>
                <a:lnTo>
                  <a:pt x="175577" y="300482"/>
                </a:lnTo>
                <a:close/>
              </a:path>
              <a:path w="580389" h="498475">
                <a:moveTo>
                  <a:pt x="175704" y="346697"/>
                </a:moveTo>
                <a:lnTo>
                  <a:pt x="129641" y="346697"/>
                </a:lnTo>
                <a:lnTo>
                  <a:pt x="129641" y="371348"/>
                </a:lnTo>
                <a:lnTo>
                  <a:pt x="175082" y="371348"/>
                </a:lnTo>
                <a:lnTo>
                  <a:pt x="175704" y="346697"/>
                </a:lnTo>
                <a:close/>
              </a:path>
              <a:path w="580389" h="498475">
                <a:moveTo>
                  <a:pt x="175704" y="173291"/>
                </a:moveTo>
                <a:lnTo>
                  <a:pt x="129641" y="173291"/>
                </a:lnTo>
                <a:lnTo>
                  <a:pt x="129641" y="197942"/>
                </a:lnTo>
                <a:lnTo>
                  <a:pt x="175082" y="197942"/>
                </a:lnTo>
                <a:lnTo>
                  <a:pt x="175704" y="173291"/>
                </a:lnTo>
                <a:close/>
              </a:path>
              <a:path w="580389" h="498475">
                <a:moveTo>
                  <a:pt x="244106" y="473760"/>
                </a:moveTo>
                <a:lnTo>
                  <a:pt x="198170" y="473760"/>
                </a:lnTo>
                <a:lnTo>
                  <a:pt x="198170" y="498411"/>
                </a:lnTo>
                <a:lnTo>
                  <a:pt x="244106" y="498411"/>
                </a:lnTo>
                <a:lnTo>
                  <a:pt x="244106" y="473760"/>
                </a:lnTo>
                <a:close/>
              </a:path>
              <a:path w="580389" h="498475">
                <a:moveTo>
                  <a:pt x="244106" y="346697"/>
                </a:moveTo>
                <a:lnTo>
                  <a:pt x="198043" y="346697"/>
                </a:lnTo>
                <a:lnTo>
                  <a:pt x="198043" y="371348"/>
                </a:lnTo>
                <a:lnTo>
                  <a:pt x="244106" y="371348"/>
                </a:lnTo>
                <a:lnTo>
                  <a:pt x="244106" y="346697"/>
                </a:lnTo>
                <a:close/>
              </a:path>
              <a:path w="580389" h="498475">
                <a:moveTo>
                  <a:pt x="244106" y="300482"/>
                </a:moveTo>
                <a:lnTo>
                  <a:pt x="198170" y="300482"/>
                </a:lnTo>
                <a:lnTo>
                  <a:pt x="198170" y="325132"/>
                </a:lnTo>
                <a:lnTo>
                  <a:pt x="244106" y="325132"/>
                </a:lnTo>
                <a:lnTo>
                  <a:pt x="244106" y="300482"/>
                </a:lnTo>
                <a:close/>
              </a:path>
              <a:path w="580389" h="498475">
                <a:moveTo>
                  <a:pt x="244106" y="173291"/>
                </a:moveTo>
                <a:lnTo>
                  <a:pt x="198043" y="173291"/>
                </a:lnTo>
                <a:lnTo>
                  <a:pt x="198043" y="197942"/>
                </a:lnTo>
                <a:lnTo>
                  <a:pt x="244106" y="197942"/>
                </a:lnTo>
                <a:lnTo>
                  <a:pt x="244106" y="173291"/>
                </a:lnTo>
                <a:close/>
              </a:path>
              <a:path w="580389" h="498475">
                <a:moveTo>
                  <a:pt x="313131" y="473760"/>
                </a:moveTo>
                <a:lnTo>
                  <a:pt x="267195" y="473760"/>
                </a:lnTo>
                <a:lnTo>
                  <a:pt x="267195" y="498411"/>
                </a:lnTo>
                <a:lnTo>
                  <a:pt x="313131" y="498411"/>
                </a:lnTo>
                <a:lnTo>
                  <a:pt x="313131" y="473760"/>
                </a:lnTo>
                <a:close/>
              </a:path>
              <a:path w="580389" h="498475">
                <a:moveTo>
                  <a:pt x="313131" y="346697"/>
                </a:moveTo>
                <a:lnTo>
                  <a:pt x="267195" y="346697"/>
                </a:lnTo>
                <a:lnTo>
                  <a:pt x="267195" y="371348"/>
                </a:lnTo>
                <a:lnTo>
                  <a:pt x="313131" y="371348"/>
                </a:lnTo>
                <a:lnTo>
                  <a:pt x="313131" y="346697"/>
                </a:lnTo>
                <a:close/>
              </a:path>
              <a:path w="580389" h="498475">
                <a:moveTo>
                  <a:pt x="313131" y="300482"/>
                </a:moveTo>
                <a:lnTo>
                  <a:pt x="267195" y="300482"/>
                </a:lnTo>
                <a:lnTo>
                  <a:pt x="267195" y="325132"/>
                </a:lnTo>
                <a:lnTo>
                  <a:pt x="313131" y="325132"/>
                </a:lnTo>
                <a:lnTo>
                  <a:pt x="313131" y="300482"/>
                </a:lnTo>
                <a:close/>
              </a:path>
              <a:path w="580389" h="498475">
                <a:moveTo>
                  <a:pt x="313131" y="173291"/>
                </a:moveTo>
                <a:lnTo>
                  <a:pt x="267195" y="173291"/>
                </a:lnTo>
                <a:lnTo>
                  <a:pt x="267195" y="197942"/>
                </a:lnTo>
                <a:lnTo>
                  <a:pt x="313131" y="197942"/>
                </a:lnTo>
                <a:lnTo>
                  <a:pt x="313131" y="173291"/>
                </a:lnTo>
                <a:close/>
              </a:path>
              <a:path w="580389" h="498475">
                <a:moveTo>
                  <a:pt x="382143" y="346697"/>
                </a:moveTo>
                <a:lnTo>
                  <a:pt x="336219" y="346697"/>
                </a:lnTo>
                <a:lnTo>
                  <a:pt x="336219" y="371348"/>
                </a:lnTo>
                <a:lnTo>
                  <a:pt x="382143" y="371348"/>
                </a:lnTo>
                <a:lnTo>
                  <a:pt x="382143" y="346697"/>
                </a:lnTo>
                <a:close/>
              </a:path>
              <a:path w="580389" h="498475">
                <a:moveTo>
                  <a:pt x="382155" y="173291"/>
                </a:moveTo>
                <a:lnTo>
                  <a:pt x="336219" y="173291"/>
                </a:lnTo>
                <a:lnTo>
                  <a:pt x="336219" y="197942"/>
                </a:lnTo>
                <a:lnTo>
                  <a:pt x="382155" y="197942"/>
                </a:lnTo>
                <a:lnTo>
                  <a:pt x="382155" y="173291"/>
                </a:lnTo>
                <a:close/>
              </a:path>
              <a:path w="580389" h="498475">
                <a:moveTo>
                  <a:pt x="382270" y="473760"/>
                </a:moveTo>
                <a:lnTo>
                  <a:pt x="336219" y="473760"/>
                </a:lnTo>
                <a:lnTo>
                  <a:pt x="336219" y="498411"/>
                </a:lnTo>
                <a:lnTo>
                  <a:pt x="382270" y="498411"/>
                </a:lnTo>
                <a:lnTo>
                  <a:pt x="382270" y="473760"/>
                </a:lnTo>
                <a:close/>
              </a:path>
              <a:path w="580389" h="498475">
                <a:moveTo>
                  <a:pt x="382270" y="300482"/>
                </a:moveTo>
                <a:lnTo>
                  <a:pt x="336219" y="300482"/>
                </a:lnTo>
                <a:lnTo>
                  <a:pt x="336219" y="325132"/>
                </a:lnTo>
                <a:lnTo>
                  <a:pt x="382270" y="325132"/>
                </a:lnTo>
                <a:lnTo>
                  <a:pt x="382270" y="300482"/>
                </a:lnTo>
                <a:close/>
              </a:path>
              <a:path w="580389" h="498475">
                <a:moveTo>
                  <a:pt x="451167" y="371348"/>
                </a:moveTo>
                <a:lnTo>
                  <a:pt x="450672" y="346697"/>
                </a:lnTo>
                <a:lnTo>
                  <a:pt x="405244" y="346697"/>
                </a:lnTo>
                <a:lnTo>
                  <a:pt x="405244" y="371348"/>
                </a:lnTo>
                <a:lnTo>
                  <a:pt x="451167" y="371348"/>
                </a:lnTo>
                <a:close/>
              </a:path>
              <a:path w="580389" h="498475">
                <a:moveTo>
                  <a:pt x="451167" y="197942"/>
                </a:moveTo>
                <a:lnTo>
                  <a:pt x="450672" y="173291"/>
                </a:lnTo>
                <a:lnTo>
                  <a:pt x="405244" y="173291"/>
                </a:lnTo>
                <a:lnTo>
                  <a:pt x="405244" y="197942"/>
                </a:lnTo>
                <a:lnTo>
                  <a:pt x="451167" y="197942"/>
                </a:lnTo>
                <a:close/>
              </a:path>
              <a:path w="580389" h="498475">
                <a:moveTo>
                  <a:pt x="451294" y="473760"/>
                </a:moveTo>
                <a:lnTo>
                  <a:pt x="405244" y="473760"/>
                </a:lnTo>
                <a:lnTo>
                  <a:pt x="405244" y="498411"/>
                </a:lnTo>
                <a:lnTo>
                  <a:pt x="451294" y="498411"/>
                </a:lnTo>
                <a:lnTo>
                  <a:pt x="451294" y="473760"/>
                </a:lnTo>
                <a:close/>
              </a:path>
              <a:path w="580389" h="498475">
                <a:moveTo>
                  <a:pt x="451294" y="300482"/>
                </a:moveTo>
                <a:lnTo>
                  <a:pt x="405244" y="300482"/>
                </a:lnTo>
                <a:lnTo>
                  <a:pt x="405244" y="325132"/>
                </a:lnTo>
                <a:lnTo>
                  <a:pt x="451294" y="325132"/>
                </a:lnTo>
                <a:lnTo>
                  <a:pt x="451294" y="300482"/>
                </a:lnTo>
                <a:close/>
              </a:path>
              <a:path w="580389" h="498475">
                <a:moveTo>
                  <a:pt x="520319" y="473760"/>
                </a:moveTo>
                <a:lnTo>
                  <a:pt x="474256" y="473760"/>
                </a:lnTo>
                <a:lnTo>
                  <a:pt x="474256" y="498411"/>
                </a:lnTo>
                <a:lnTo>
                  <a:pt x="520319" y="498411"/>
                </a:lnTo>
                <a:lnTo>
                  <a:pt x="520319" y="473760"/>
                </a:lnTo>
                <a:close/>
              </a:path>
              <a:path w="580389" h="498475">
                <a:moveTo>
                  <a:pt x="520319" y="346697"/>
                </a:moveTo>
                <a:lnTo>
                  <a:pt x="474256" y="346697"/>
                </a:lnTo>
                <a:lnTo>
                  <a:pt x="474256" y="371348"/>
                </a:lnTo>
                <a:lnTo>
                  <a:pt x="520319" y="371348"/>
                </a:lnTo>
                <a:lnTo>
                  <a:pt x="520319" y="346697"/>
                </a:lnTo>
                <a:close/>
              </a:path>
              <a:path w="580389" h="498475">
                <a:moveTo>
                  <a:pt x="520319" y="300482"/>
                </a:moveTo>
                <a:lnTo>
                  <a:pt x="474268" y="300482"/>
                </a:lnTo>
                <a:lnTo>
                  <a:pt x="474268" y="325132"/>
                </a:lnTo>
                <a:lnTo>
                  <a:pt x="520319" y="325132"/>
                </a:lnTo>
                <a:lnTo>
                  <a:pt x="520319" y="300482"/>
                </a:lnTo>
                <a:close/>
              </a:path>
              <a:path w="580389" h="498475">
                <a:moveTo>
                  <a:pt x="520319" y="173291"/>
                </a:moveTo>
                <a:lnTo>
                  <a:pt x="474256" y="173291"/>
                </a:lnTo>
                <a:lnTo>
                  <a:pt x="474256" y="197942"/>
                </a:lnTo>
                <a:lnTo>
                  <a:pt x="520319" y="197942"/>
                </a:lnTo>
                <a:lnTo>
                  <a:pt x="520319" y="173291"/>
                </a:lnTo>
                <a:close/>
              </a:path>
              <a:path w="580389" h="498475">
                <a:moveTo>
                  <a:pt x="580326" y="461429"/>
                </a:moveTo>
                <a:lnTo>
                  <a:pt x="555625" y="461429"/>
                </a:lnTo>
                <a:lnTo>
                  <a:pt x="555625" y="473760"/>
                </a:lnTo>
                <a:lnTo>
                  <a:pt x="543280" y="473760"/>
                </a:lnTo>
                <a:lnTo>
                  <a:pt x="543280" y="498398"/>
                </a:lnTo>
                <a:lnTo>
                  <a:pt x="567982" y="498398"/>
                </a:lnTo>
                <a:lnTo>
                  <a:pt x="574789" y="498398"/>
                </a:lnTo>
                <a:lnTo>
                  <a:pt x="580326" y="492887"/>
                </a:lnTo>
                <a:lnTo>
                  <a:pt x="580326" y="461429"/>
                </a:lnTo>
                <a:close/>
              </a:path>
              <a:path w="580389" h="498475">
                <a:moveTo>
                  <a:pt x="580326" y="403021"/>
                </a:moveTo>
                <a:lnTo>
                  <a:pt x="555625" y="403021"/>
                </a:lnTo>
                <a:lnTo>
                  <a:pt x="555625" y="441960"/>
                </a:lnTo>
                <a:lnTo>
                  <a:pt x="580326" y="441960"/>
                </a:lnTo>
                <a:lnTo>
                  <a:pt x="580326" y="403021"/>
                </a:lnTo>
                <a:close/>
              </a:path>
              <a:path w="580389" h="498475">
                <a:moveTo>
                  <a:pt x="580326" y="352209"/>
                </a:moveTo>
                <a:lnTo>
                  <a:pt x="574789" y="346684"/>
                </a:lnTo>
                <a:lnTo>
                  <a:pt x="543280" y="346684"/>
                </a:lnTo>
                <a:lnTo>
                  <a:pt x="543280" y="371335"/>
                </a:lnTo>
                <a:lnTo>
                  <a:pt x="555625" y="371335"/>
                </a:lnTo>
                <a:lnTo>
                  <a:pt x="555625" y="383667"/>
                </a:lnTo>
                <a:lnTo>
                  <a:pt x="580326" y="383667"/>
                </a:lnTo>
                <a:lnTo>
                  <a:pt x="580326" y="352209"/>
                </a:lnTo>
                <a:close/>
              </a:path>
              <a:path w="580389" h="498475">
                <a:moveTo>
                  <a:pt x="580326" y="288150"/>
                </a:moveTo>
                <a:lnTo>
                  <a:pt x="555637" y="288150"/>
                </a:lnTo>
                <a:lnTo>
                  <a:pt x="555637" y="300469"/>
                </a:lnTo>
                <a:lnTo>
                  <a:pt x="543280" y="300469"/>
                </a:lnTo>
                <a:lnTo>
                  <a:pt x="543280" y="325120"/>
                </a:lnTo>
                <a:lnTo>
                  <a:pt x="567982" y="325120"/>
                </a:lnTo>
                <a:lnTo>
                  <a:pt x="574802" y="325120"/>
                </a:lnTo>
                <a:lnTo>
                  <a:pt x="580326" y="319595"/>
                </a:lnTo>
                <a:lnTo>
                  <a:pt x="580326" y="288150"/>
                </a:lnTo>
                <a:close/>
              </a:path>
              <a:path w="580389" h="498475">
                <a:moveTo>
                  <a:pt x="580326" y="229730"/>
                </a:moveTo>
                <a:lnTo>
                  <a:pt x="555625" y="229730"/>
                </a:lnTo>
                <a:lnTo>
                  <a:pt x="555625" y="268681"/>
                </a:lnTo>
                <a:lnTo>
                  <a:pt x="580326" y="268681"/>
                </a:lnTo>
                <a:lnTo>
                  <a:pt x="580326" y="229730"/>
                </a:lnTo>
                <a:close/>
              </a:path>
              <a:path w="580389" h="498475">
                <a:moveTo>
                  <a:pt x="580326" y="178803"/>
                </a:moveTo>
                <a:lnTo>
                  <a:pt x="574789" y="173278"/>
                </a:lnTo>
                <a:lnTo>
                  <a:pt x="543280" y="173278"/>
                </a:lnTo>
                <a:lnTo>
                  <a:pt x="543280" y="197929"/>
                </a:lnTo>
                <a:lnTo>
                  <a:pt x="555637" y="197929"/>
                </a:lnTo>
                <a:lnTo>
                  <a:pt x="555637" y="210261"/>
                </a:lnTo>
                <a:lnTo>
                  <a:pt x="580326" y="210261"/>
                </a:lnTo>
                <a:lnTo>
                  <a:pt x="580326" y="178803"/>
                </a:lnTo>
                <a:close/>
              </a:path>
              <a:path w="580389" h="498475">
                <a:moveTo>
                  <a:pt x="580326" y="5524"/>
                </a:moveTo>
                <a:lnTo>
                  <a:pt x="574802" y="0"/>
                </a:lnTo>
                <a:lnTo>
                  <a:pt x="555637" y="0"/>
                </a:lnTo>
                <a:lnTo>
                  <a:pt x="555637" y="24650"/>
                </a:lnTo>
                <a:lnTo>
                  <a:pt x="555637" y="127063"/>
                </a:lnTo>
                <a:lnTo>
                  <a:pt x="24688" y="127063"/>
                </a:lnTo>
                <a:lnTo>
                  <a:pt x="24688" y="24650"/>
                </a:lnTo>
                <a:lnTo>
                  <a:pt x="555637" y="24650"/>
                </a:lnTo>
                <a:lnTo>
                  <a:pt x="555637" y="0"/>
                </a:lnTo>
                <a:lnTo>
                  <a:pt x="5524" y="0"/>
                </a:lnTo>
                <a:lnTo>
                  <a:pt x="0" y="5524"/>
                </a:lnTo>
                <a:lnTo>
                  <a:pt x="0" y="146189"/>
                </a:lnTo>
                <a:lnTo>
                  <a:pt x="5524" y="151714"/>
                </a:lnTo>
                <a:lnTo>
                  <a:pt x="574802" y="151714"/>
                </a:lnTo>
                <a:lnTo>
                  <a:pt x="580326" y="146189"/>
                </a:lnTo>
                <a:lnTo>
                  <a:pt x="580326" y="127063"/>
                </a:lnTo>
                <a:lnTo>
                  <a:pt x="580326" y="24650"/>
                </a:lnTo>
                <a:lnTo>
                  <a:pt x="580326" y="5524"/>
                </a:lnTo>
                <a:close/>
              </a:path>
            </a:pathLst>
          </a:custGeom>
          <a:solidFill>
            <a:srgbClr val="FF4F8A"/>
          </a:solidFill>
        </p:spPr>
        <p:txBody>
          <a:bodyPr wrap="square" lIns="0" tIns="0" rIns="0" bIns="0" rtlCol="0"/>
          <a:lstStyle/>
          <a:p>
            <a:endParaRPr/>
          </a:p>
        </p:txBody>
      </p:sp>
      <p:sp>
        <p:nvSpPr>
          <p:cNvPr id="4" name="object 4"/>
          <p:cNvSpPr txBox="1"/>
          <p:nvPr/>
        </p:nvSpPr>
        <p:spPr>
          <a:xfrm>
            <a:off x="1649105" y="4143945"/>
            <a:ext cx="838835" cy="878840"/>
          </a:xfrm>
          <a:prstGeom prst="rect">
            <a:avLst/>
          </a:prstGeom>
        </p:spPr>
        <p:txBody>
          <a:bodyPr vert="horz" wrap="square" lIns="0" tIns="12065" rIns="0" bIns="0" rtlCol="0">
            <a:spAutoFit/>
          </a:bodyPr>
          <a:lstStyle/>
          <a:p>
            <a:pPr marL="12700" marR="5080" algn="ctr">
              <a:lnSpc>
                <a:spcPct val="100000"/>
              </a:lnSpc>
              <a:spcBef>
                <a:spcPts val="95"/>
              </a:spcBef>
            </a:pPr>
            <a:r>
              <a:rPr sz="1400" spc="95" dirty="0">
                <a:solidFill>
                  <a:srgbClr val="FFFFFF"/>
                </a:solidFill>
                <a:latin typeface="Trebuchet MS"/>
                <a:cs typeface="Trebuchet MS"/>
              </a:rPr>
              <a:t>S</a:t>
            </a:r>
            <a:r>
              <a:rPr sz="1400" spc="125" dirty="0">
                <a:solidFill>
                  <a:srgbClr val="FFFFFF"/>
                </a:solidFill>
                <a:latin typeface="Trebuchet MS"/>
                <a:cs typeface="Trebuchet MS"/>
              </a:rPr>
              <a:t>N</a:t>
            </a:r>
            <a:r>
              <a:rPr sz="1400" spc="120" dirty="0">
                <a:solidFill>
                  <a:srgbClr val="FFFFFF"/>
                </a:solidFill>
                <a:latin typeface="Trebuchet MS"/>
                <a:cs typeface="Trebuchet MS"/>
              </a:rPr>
              <a:t>S</a:t>
            </a:r>
            <a:r>
              <a:rPr sz="1400" spc="-50" dirty="0">
                <a:solidFill>
                  <a:srgbClr val="FFFFFF"/>
                </a:solidFill>
                <a:latin typeface="Trebuchet MS"/>
                <a:cs typeface="Trebuchet MS"/>
              </a:rPr>
              <a:t> </a:t>
            </a:r>
            <a:r>
              <a:rPr sz="1400" spc="25" dirty="0">
                <a:solidFill>
                  <a:srgbClr val="FFFFFF"/>
                </a:solidFill>
                <a:latin typeface="Trebuchet MS"/>
                <a:cs typeface="Trebuchet MS"/>
              </a:rPr>
              <a:t>T</a:t>
            </a:r>
            <a:r>
              <a:rPr sz="1400" spc="15" dirty="0">
                <a:solidFill>
                  <a:srgbClr val="FFFFFF"/>
                </a:solidFill>
                <a:latin typeface="Trebuchet MS"/>
                <a:cs typeface="Trebuchet MS"/>
              </a:rPr>
              <a:t>o</a:t>
            </a:r>
            <a:r>
              <a:rPr sz="1400" spc="45" dirty="0">
                <a:solidFill>
                  <a:srgbClr val="FFFFFF"/>
                </a:solidFill>
                <a:latin typeface="Trebuchet MS"/>
                <a:cs typeface="Trebuchet MS"/>
              </a:rPr>
              <a:t>p</a:t>
            </a:r>
            <a:r>
              <a:rPr sz="1400" spc="-50" dirty="0">
                <a:solidFill>
                  <a:srgbClr val="FFFFFF"/>
                </a:solidFill>
                <a:latin typeface="Trebuchet MS"/>
                <a:cs typeface="Trebuchet MS"/>
              </a:rPr>
              <a:t>i</a:t>
            </a:r>
            <a:r>
              <a:rPr sz="1400" spc="-40" dirty="0">
                <a:solidFill>
                  <a:srgbClr val="FFFFFF"/>
                </a:solidFill>
                <a:latin typeface="Trebuchet MS"/>
                <a:cs typeface="Trebuchet MS"/>
              </a:rPr>
              <a:t>c  </a:t>
            </a:r>
            <a:r>
              <a:rPr sz="1400" spc="15" dirty="0">
                <a:solidFill>
                  <a:srgbClr val="FFFFFF"/>
                </a:solidFill>
                <a:latin typeface="Trebuchet MS"/>
                <a:cs typeface="Trebuchet MS"/>
              </a:rPr>
              <a:t>Flow </a:t>
            </a:r>
            <a:r>
              <a:rPr sz="1400" spc="35" dirty="0">
                <a:solidFill>
                  <a:srgbClr val="FFFFFF"/>
                </a:solidFill>
                <a:latin typeface="Trebuchet MS"/>
                <a:cs typeface="Trebuchet MS"/>
              </a:rPr>
              <a:t>&amp; </a:t>
            </a:r>
            <a:r>
              <a:rPr sz="1400" spc="40" dirty="0">
                <a:solidFill>
                  <a:srgbClr val="FFFFFF"/>
                </a:solidFill>
                <a:latin typeface="Trebuchet MS"/>
                <a:cs typeface="Trebuchet MS"/>
              </a:rPr>
              <a:t> </a:t>
            </a:r>
            <a:r>
              <a:rPr sz="1400" spc="-20" dirty="0">
                <a:solidFill>
                  <a:srgbClr val="FFFFFF"/>
                </a:solidFill>
                <a:latin typeface="Trebuchet MS"/>
                <a:cs typeface="Trebuchet MS"/>
              </a:rPr>
              <a:t>Traffic </a:t>
            </a:r>
            <a:r>
              <a:rPr sz="1400" spc="-15" dirty="0">
                <a:solidFill>
                  <a:srgbClr val="FFFFFF"/>
                </a:solidFill>
                <a:latin typeface="Trebuchet MS"/>
                <a:cs typeface="Trebuchet MS"/>
              </a:rPr>
              <a:t> </a:t>
            </a:r>
            <a:r>
              <a:rPr sz="1400" spc="5" dirty="0">
                <a:solidFill>
                  <a:srgbClr val="FFFFFF"/>
                </a:solidFill>
                <a:latin typeface="Trebuchet MS"/>
                <a:cs typeface="Trebuchet MS"/>
              </a:rPr>
              <a:t>C</a:t>
            </a:r>
            <a:r>
              <a:rPr sz="1400" spc="50" dirty="0">
                <a:solidFill>
                  <a:srgbClr val="FFFFFF"/>
                </a:solidFill>
                <a:latin typeface="Trebuchet MS"/>
                <a:cs typeface="Trebuchet MS"/>
              </a:rPr>
              <a:t>o</a:t>
            </a:r>
            <a:r>
              <a:rPr sz="1400" spc="55" dirty="0">
                <a:solidFill>
                  <a:srgbClr val="FFFFFF"/>
                </a:solidFill>
                <a:latin typeface="Trebuchet MS"/>
                <a:cs typeface="Trebuchet MS"/>
              </a:rPr>
              <a:t>n</a:t>
            </a:r>
            <a:r>
              <a:rPr sz="1400" spc="-30" dirty="0">
                <a:solidFill>
                  <a:srgbClr val="FFFFFF"/>
                </a:solidFill>
                <a:latin typeface="Trebuchet MS"/>
                <a:cs typeface="Trebuchet MS"/>
              </a:rPr>
              <a:t>t</a:t>
            </a:r>
            <a:r>
              <a:rPr sz="1400" spc="-25" dirty="0">
                <a:solidFill>
                  <a:srgbClr val="FFFFFF"/>
                </a:solidFill>
                <a:latin typeface="Trebuchet MS"/>
                <a:cs typeface="Trebuchet MS"/>
              </a:rPr>
              <a:t>r</a:t>
            </a:r>
            <a:r>
              <a:rPr sz="1400" spc="15" dirty="0">
                <a:solidFill>
                  <a:srgbClr val="FFFFFF"/>
                </a:solidFill>
                <a:latin typeface="Trebuchet MS"/>
                <a:cs typeface="Trebuchet MS"/>
              </a:rPr>
              <a:t>ol</a:t>
            </a:r>
            <a:r>
              <a:rPr sz="1400" spc="-20" dirty="0">
                <a:solidFill>
                  <a:srgbClr val="FFFFFF"/>
                </a:solidFill>
                <a:latin typeface="Trebuchet MS"/>
                <a:cs typeface="Trebuchet MS"/>
              </a:rPr>
              <a:t>l</a:t>
            </a:r>
            <a:r>
              <a:rPr sz="1400" spc="-30" dirty="0">
                <a:solidFill>
                  <a:srgbClr val="FFFFFF"/>
                </a:solidFill>
                <a:latin typeface="Trebuchet MS"/>
                <a:cs typeface="Trebuchet MS"/>
              </a:rPr>
              <a:t>er</a:t>
            </a:r>
            <a:endParaRPr sz="1400">
              <a:latin typeface="Trebuchet MS"/>
              <a:cs typeface="Trebuchet MS"/>
            </a:endParaRPr>
          </a:p>
        </p:txBody>
      </p:sp>
      <p:sp>
        <p:nvSpPr>
          <p:cNvPr id="5" name="object 5"/>
          <p:cNvSpPr txBox="1"/>
          <p:nvPr/>
        </p:nvSpPr>
        <p:spPr>
          <a:xfrm>
            <a:off x="3144930" y="4178211"/>
            <a:ext cx="1638300" cy="452120"/>
          </a:xfrm>
          <a:prstGeom prst="rect">
            <a:avLst/>
          </a:prstGeom>
        </p:spPr>
        <p:txBody>
          <a:bodyPr vert="horz" wrap="square" lIns="0" tIns="12065" rIns="0" bIns="0" rtlCol="0">
            <a:spAutoFit/>
          </a:bodyPr>
          <a:lstStyle/>
          <a:p>
            <a:pPr marL="173355" marR="5080" indent="-161290">
              <a:lnSpc>
                <a:spcPct val="100000"/>
              </a:lnSpc>
              <a:spcBef>
                <a:spcPts val="95"/>
              </a:spcBef>
            </a:pPr>
            <a:r>
              <a:rPr sz="1400" spc="10" dirty="0">
                <a:solidFill>
                  <a:srgbClr val="FFFFFF"/>
                </a:solidFill>
                <a:latin typeface="Trebuchet MS"/>
                <a:cs typeface="Trebuchet MS"/>
              </a:rPr>
              <a:t>t</a:t>
            </a:r>
            <a:r>
              <a:rPr sz="1400" spc="20" dirty="0">
                <a:solidFill>
                  <a:srgbClr val="FFFFFF"/>
                </a:solidFill>
                <a:latin typeface="Trebuchet MS"/>
                <a:cs typeface="Trebuchet MS"/>
              </a:rPr>
              <a:t>h</a:t>
            </a:r>
            <a:r>
              <a:rPr sz="1400" spc="25" dirty="0">
                <a:solidFill>
                  <a:srgbClr val="FFFFFF"/>
                </a:solidFill>
                <a:latin typeface="Trebuchet MS"/>
                <a:cs typeface="Trebuchet MS"/>
              </a:rPr>
              <a:t>em</a:t>
            </a:r>
            <a:r>
              <a:rPr sz="1400" spc="-30" dirty="0">
                <a:solidFill>
                  <a:srgbClr val="FFFFFF"/>
                </a:solidFill>
                <a:latin typeface="Trebuchet MS"/>
                <a:cs typeface="Trebuchet MS"/>
              </a:rPr>
              <a:t>e</a:t>
            </a:r>
            <a:r>
              <a:rPr sz="1400" spc="30" dirty="0">
                <a:solidFill>
                  <a:srgbClr val="FFFFFF"/>
                </a:solidFill>
                <a:latin typeface="Trebuchet MS"/>
                <a:cs typeface="Trebuchet MS"/>
              </a:rPr>
              <a:t>-</a:t>
            </a:r>
            <a:r>
              <a:rPr sz="1400" spc="20" dirty="0">
                <a:solidFill>
                  <a:srgbClr val="FFFFFF"/>
                </a:solidFill>
                <a:latin typeface="Trebuchet MS"/>
                <a:cs typeface="Trebuchet MS"/>
              </a:rPr>
              <a:t>pa</a:t>
            </a:r>
            <a:r>
              <a:rPr sz="1400" dirty="0">
                <a:solidFill>
                  <a:srgbClr val="FFFFFF"/>
                </a:solidFill>
                <a:latin typeface="Trebuchet MS"/>
                <a:cs typeface="Trebuchet MS"/>
              </a:rPr>
              <a:t>rk</a:t>
            </a:r>
            <a:r>
              <a:rPr sz="1400" spc="30" dirty="0">
                <a:solidFill>
                  <a:srgbClr val="FFFFFF"/>
                </a:solidFill>
                <a:latin typeface="Trebuchet MS"/>
                <a:cs typeface="Trebuchet MS"/>
              </a:rPr>
              <a:t>-</a:t>
            </a:r>
            <a:r>
              <a:rPr sz="1400" spc="-5" dirty="0">
                <a:solidFill>
                  <a:srgbClr val="FFFFFF"/>
                </a:solidFill>
                <a:latin typeface="Trebuchet MS"/>
                <a:cs typeface="Trebuchet MS"/>
              </a:rPr>
              <a:t>e</a:t>
            </a:r>
            <a:r>
              <a:rPr sz="1400" dirty="0">
                <a:solidFill>
                  <a:srgbClr val="FFFFFF"/>
                </a:solidFill>
                <a:latin typeface="Trebuchet MS"/>
                <a:cs typeface="Trebuchet MS"/>
              </a:rPr>
              <a:t>v</a:t>
            </a:r>
            <a:r>
              <a:rPr sz="1400" spc="10" dirty="0">
                <a:solidFill>
                  <a:srgbClr val="FFFFFF"/>
                </a:solidFill>
                <a:latin typeface="Trebuchet MS"/>
                <a:cs typeface="Trebuchet MS"/>
              </a:rPr>
              <a:t>e</a:t>
            </a:r>
            <a:r>
              <a:rPr sz="1400" spc="15" dirty="0">
                <a:solidFill>
                  <a:srgbClr val="FFFFFF"/>
                </a:solidFill>
                <a:latin typeface="Trebuchet MS"/>
                <a:cs typeface="Trebuchet MS"/>
              </a:rPr>
              <a:t>n</a:t>
            </a:r>
            <a:r>
              <a:rPr sz="1400" dirty="0">
                <a:solidFill>
                  <a:srgbClr val="FFFFFF"/>
                </a:solidFill>
                <a:latin typeface="Trebuchet MS"/>
                <a:cs typeface="Trebuchet MS"/>
              </a:rPr>
              <a:t>t</a:t>
            </a:r>
            <a:r>
              <a:rPr sz="1400" spc="5" dirty="0">
                <a:solidFill>
                  <a:srgbClr val="FFFFFF"/>
                </a:solidFill>
                <a:latin typeface="Trebuchet MS"/>
                <a:cs typeface="Trebuchet MS"/>
              </a:rPr>
              <a:t>s</a:t>
            </a:r>
            <a:r>
              <a:rPr sz="1400" spc="25" dirty="0">
                <a:solidFill>
                  <a:srgbClr val="FFFFFF"/>
                </a:solidFill>
                <a:latin typeface="Trebuchet MS"/>
                <a:cs typeface="Trebuchet MS"/>
              </a:rPr>
              <a:t>-  </a:t>
            </a:r>
            <a:r>
              <a:rPr sz="1400" spc="15" dirty="0">
                <a:solidFill>
                  <a:srgbClr val="FFFFFF"/>
                </a:solidFill>
                <a:latin typeface="Trebuchet MS"/>
                <a:cs typeface="Trebuchet MS"/>
              </a:rPr>
              <a:t>PublishFunction</a:t>
            </a:r>
            <a:endParaRPr sz="1400">
              <a:latin typeface="Trebuchet MS"/>
              <a:cs typeface="Trebuchet MS"/>
            </a:endParaRPr>
          </a:p>
        </p:txBody>
      </p:sp>
      <p:grpSp>
        <p:nvGrpSpPr>
          <p:cNvPr id="6" name="object 6"/>
          <p:cNvGrpSpPr/>
          <p:nvPr/>
        </p:nvGrpSpPr>
        <p:grpSpPr>
          <a:xfrm>
            <a:off x="3676905" y="3350714"/>
            <a:ext cx="581660" cy="579755"/>
            <a:chOff x="3676905" y="3350714"/>
            <a:chExt cx="581660" cy="579755"/>
          </a:xfrm>
        </p:grpSpPr>
        <p:sp>
          <p:nvSpPr>
            <p:cNvPr id="7" name="object 7"/>
            <p:cNvSpPr/>
            <p:nvPr/>
          </p:nvSpPr>
          <p:spPr>
            <a:xfrm>
              <a:off x="3839103" y="3419977"/>
              <a:ext cx="314960" cy="394970"/>
            </a:xfrm>
            <a:custGeom>
              <a:avLst/>
              <a:gdLst/>
              <a:ahLst/>
              <a:cxnLst/>
              <a:rect l="l" t="t" r="r" b="b"/>
              <a:pathLst>
                <a:path w="314960" h="394970">
                  <a:moveTo>
                    <a:pt x="203513" y="394421"/>
                  </a:moveTo>
                  <a:lnTo>
                    <a:pt x="199125" y="391685"/>
                  </a:lnTo>
                  <a:lnTo>
                    <a:pt x="197060" y="387359"/>
                  </a:lnTo>
                  <a:lnTo>
                    <a:pt x="65522" y="105621"/>
                  </a:lnTo>
                  <a:lnTo>
                    <a:pt x="5538" y="105621"/>
                  </a:lnTo>
                  <a:lnTo>
                    <a:pt x="0" y="100099"/>
                  </a:lnTo>
                  <a:lnTo>
                    <a:pt x="0" y="5521"/>
                  </a:lnTo>
                  <a:lnTo>
                    <a:pt x="5538" y="0"/>
                  </a:lnTo>
                  <a:lnTo>
                    <a:pt x="129684" y="0"/>
                  </a:lnTo>
                  <a:lnTo>
                    <a:pt x="134419" y="86"/>
                  </a:lnTo>
                  <a:lnTo>
                    <a:pt x="138696" y="2859"/>
                  </a:lnTo>
                  <a:lnTo>
                    <a:pt x="148850" y="24649"/>
                  </a:lnTo>
                  <a:lnTo>
                    <a:pt x="24848" y="24649"/>
                  </a:lnTo>
                  <a:lnTo>
                    <a:pt x="24848" y="80972"/>
                  </a:lnTo>
                  <a:lnTo>
                    <a:pt x="78287" y="80972"/>
                  </a:lnTo>
                  <a:lnTo>
                    <a:pt x="82656" y="83757"/>
                  </a:lnTo>
                  <a:lnTo>
                    <a:pt x="215604" y="369735"/>
                  </a:lnTo>
                  <a:lnTo>
                    <a:pt x="314505" y="369735"/>
                  </a:lnTo>
                  <a:lnTo>
                    <a:pt x="314505" y="388863"/>
                  </a:lnTo>
                  <a:lnTo>
                    <a:pt x="308967" y="394384"/>
                  </a:lnTo>
                  <a:lnTo>
                    <a:pt x="208310" y="394384"/>
                  </a:lnTo>
                  <a:lnTo>
                    <a:pt x="203513" y="394421"/>
                  </a:lnTo>
                  <a:close/>
                </a:path>
                <a:path w="314960" h="394970">
                  <a:moveTo>
                    <a:pt x="314505" y="369735"/>
                  </a:moveTo>
                  <a:lnTo>
                    <a:pt x="289780" y="369735"/>
                  </a:lnTo>
                  <a:lnTo>
                    <a:pt x="289780" y="313535"/>
                  </a:lnTo>
                  <a:lnTo>
                    <a:pt x="259460" y="313535"/>
                  </a:lnTo>
                  <a:lnTo>
                    <a:pt x="255090" y="310750"/>
                  </a:lnTo>
                  <a:lnTo>
                    <a:pt x="121895" y="24649"/>
                  </a:lnTo>
                  <a:lnTo>
                    <a:pt x="148850" y="24649"/>
                  </a:lnTo>
                  <a:lnTo>
                    <a:pt x="271978" y="288886"/>
                  </a:lnTo>
                  <a:lnTo>
                    <a:pt x="308967" y="288886"/>
                  </a:lnTo>
                  <a:lnTo>
                    <a:pt x="314505" y="294408"/>
                  </a:lnTo>
                  <a:lnTo>
                    <a:pt x="314505" y="313535"/>
                  </a:lnTo>
                  <a:lnTo>
                    <a:pt x="289780" y="313535"/>
                  </a:lnTo>
                  <a:lnTo>
                    <a:pt x="314505" y="313548"/>
                  </a:lnTo>
                  <a:lnTo>
                    <a:pt x="314505" y="369735"/>
                  </a:lnTo>
                  <a:close/>
                </a:path>
              </a:pathLst>
            </a:custGeom>
            <a:solidFill>
              <a:srgbClr val="FF9900"/>
            </a:solidFill>
          </p:spPr>
          <p:txBody>
            <a:bodyPr wrap="square" lIns="0" tIns="0" rIns="0" bIns="0" rtlCol="0"/>
            <a:lstStyle/>
            <a:p>
              <a:endParaRPr/>
            </a:p>
          </p:txBody>
        </p:sp>
        <p:pic>
          <p:nvPicPr>
            <p:cNvPr id="8" name="object 8"/>
            <p:cNvPicPr/>
            <p:nvPr/>
          </p:nvPicPr>
          <p:blipFill>
            <a:blip r:embed="rId2" cstate="print"/>
            <a:stretch>
              <a:fillRect/>
            </a:stretch>
          </p:blipFill>
          <p:spPr>
            <a:xfrm>
              <a:off x="3773470" y="3570571"/>
              <a:ext cx="180358" cy="243791"/>
            </a:xfrm>
            <a:prstGeom prst="rect">
              <a:avLst/>
            </a:prstGeom>
          </p:spPr>
        </p:pic>
        <p:sp>
          <p:nvSpPr>
            <p:cNvPr id="9" name="object 9"/>
            <p:cNvSpPr/>
            <p:nvPr/>
          </p:nvSpPr>
          <p:spPr>
            <a:xfrm>
              <a:off x="3676905" y="3350714"/>
              <a:ext cx="581660" cy="579755"/>
            </a:xfrm>
            <a:custGeom>
              <a:avLst/>
              <a:gdLst/>
              <a:ahLst/>
              <a:cxnLst/>
              <a:rect l="l" t="t" r="r" b="b"/>
              <a:pathLst>
                <a:path w="581660" h="579754">
                  <a:moveTo>
                    <a:pt x="290522" y="579252"/>
                  </a:moveTo>
                  <a:lnTo>
                    <a:pt x="243397" y="575461"/>
                  </a:lnTo>
                  <a:lnTo>
                    <a:pt x="198693" y="564487"/>
                  </a:lnTo>
                  <a:lnTo>
                    <a:pt x="157008" y="546925"/>
                  </a:lnTo>
                  <a:lnTo>
                    <a:pt x="118941" y="523372"/>
                  </a:lnTo>
                  <a:lnTo>
                    <a:pt x="85090" y="494424"/>
                  </a:lnTo>
                  <a:lnTo>
                    <a:pt x="56011" y="460611"/>
                  </a:lnTo>
                  <a:lnTo>
                    <a:pt x="32404" y="422675"/>
                  </a:lnTo>
                  <a:lnTo>
                    <a:pt x="14801" y="381135"/>
                  </a:lnTo>
                  <a:lnTo>
                    <a:pt x="3800" y="336587"/>
                  </a:lnTo>
                  <a:lnTo>
                    <a:pt x="0" y="289626"/>
                  </a:lnTo>
                  <a:lnTo>
                    <a:pt x="3802" y="242646"/>
                  </a:lnTo>
                  <a:lnTo>
                    <a:pt x="14810" y="198080"/>
                  </a:lnTo>
                  <a:lnTo>
                    <a:pt x="32426" y="156524"/>
                  </a:lnTo>
                  <a:lnTo>
                    <a:pt x="56052" y="118575"/>
                  </a:lnTo>
                  <a:lnTo>
                    <a:pt x="85090" y="84828"/>
                  </a:lnTo>
                  <a:lnTo>
                    <a:pt x="118941" y="55879"/>
                  </a:lnTo>
                  <a:lnTo>
                    <a:pt x="157008" y="32326"/>
                  </a:lnTo>
                  <a:lnTo>
                    <a:pt x="198693" y="14764"/>
                  </a:lnTo>
                  <a:lnTo>
                    <a:pt x="243397" y="3790"/>
                  </a:lnTo>
                  <a:lnTo>
                    <a:pt x="290522" y="0"/>
                  </a:lnTo>
                  <a:lnTo>
                    <a:pt x="337647" y="3790"/>
                  </a:lnTo>
                  <a:lnTo>
                    <a:pt x="382351" y="14764"/>
                  </a:lnTo>
                  <a:lnTo>
                    <a:pt x="405811" y="24649"/>
                  </a:lnTo>
                  <a:lnTo>
                    <a:pt x="290522" y="24649"/>
                  </a:lnTo>
                  <a:lnTo>
                    <a:pt x="242745" y="28918"/>
                  </a:lnTo>
                  <a:lnTo>
                    <a:pt x="197777" y="41226"/>
                  </a:lnTo>
                  <a:lnTo>
                    <a:pt x="156370" y="60826"/>
                  </a:lnTo>
                  <a:lnTo>
                    <a:pt x="119273" y="86968"/>
                  </a:lnTo>
                  <a:lnTo>
                    <a:pt x="87237" y="118905"/>
                  </a:lnTo>
                  <a:lnTo>
                    <a:pt x="61014" y="155887"/>
                  </a:lnTo>
                  <a:lnTo>
                    <a:pt x="41338" y="197226"/>
                  </a:lnTo>
                  <a:lnTo>
                    <a:pt x="29007" y="241996"/>
                  </a:lnTo>
                  <a:lnTo>
                    <a:pt x="24725" y="289626"/>
                  </a:lnTo>
                  <a:lnTo>
                    <a:pt x="29007" y="337255"/>
                  </a:lnTo>
                  <a:lnTo>
                    <a:pt x="41354" y="382084"/>
                  </a:lnTo>
                  <a:lnTo>
                    <a:pt x="61014" y="423364"/>
                  </a:lnTo>
                  <a:lnTo>
                    <a:pt x="87237" y="460347"/>
                  </a:lnTo>
                  <a:lnTo>
                    <a:pt x="119273" y="492283"/>
                  </a:lnTo>
                  <a:lnTo>
                    <a:pt x="156370" y="518425"/>
                  </a:lnTo>
                  <a:lnTo>
                    <a:pt x="197777" y="538025"/>
                  </a:lnTo>
                  <a:lnTo>
                    <a:pt x="242745" y="550334"/>
                  </a:lnTo>
                  <a:lnTo>
                    <a:pt x="290522" y="554603"/>
                  </a:lnTo>
                  <a:lnTo>
                    <a:pt x="405610" y="554603"/>
                  </a:lnTo>
                  <a:lnTo>
                    <a:pt x="382314" y="564429"/>
                  </a:lnTo>
                  <a:lnTo>
                    <a:pt x="337628" y="575427"/>
                  </a:lnTo>
                  <a:lnTo>
                    <a:pt x="290522" y="579252"/>
                  </a:lnTo>
                  <a:close/>
                </a:path>
                <a:path w="581660" h="579754">
                  <a:moveTo>
                    <a:pt x="405610" y="554603"/>
                  </a:moveTo>
                  <a:lnTo>
                    <a:pt x="290522" y="554603"/>
                  </a:lnTo>
                  <a:lnTo>
                    <a:pt x="338299" y="550334"/>
                  </a:lnTo>
                  <a:lnTo>
                    <a:pt x="383266" y="538025"/>
                  </a:lnTo>
                  <a:lnTo>
                    <a:pt x="424674" y="518425"/>
                  </a:lnTo>
                  <a:lnTo>
                    <a:pt x="461771" y="492283"/>
                  </a:lnTo>
                  <a:lnTo>
                    <a:pt x="493806" y="460347"/>
                  </a:lnTo>
                  <a:lnTo>
                    <a:pt x="520029" y="423364"/>
                  </a:lnTo>
                  <a:lnTo>
                    <a:pt x="539690" y="382084"/>
                  </a:lnTo>
                  <a:lnTo>
                    <a:pt x="552036" y="337255"/>
                  </a:lnTo>
                  <a:lnTo>
                    <a:pt x="556319" y="289626"/>
                  </a:lnTo>
                  <a:lnTo>
                    <a:pt x="551970" y="241996"/>
                  </a:lnTo>
                  <a:lnTo>
                    <a:pt x="539567" y="197167"/>
                  </a:lnTo>
                  <a:lnTo>
                    <a:pt x="519917" y="155972"/>
                  </a:lnTo>
                  <a:lnTo>
                    <a:pt x="493691" y="119009"/>
                  </a:lnTo>
                  <a:lnTo>
                    <a:pt x="461666" y="87083"/>
                  </a:lnTo>
                  <a:lnTo>
                    <a:pt x="424589" y="60938"/>
                  </a:lnTo>
                  <a:lnTo>
                    <a:pt x="383207" y="41321"/>
                  </a:lnTo>
                  <a:lnTo>
                    <a:pt x="338269" y="28976"/>
                  </a:lnTo>
                  <a:lnTo>
                    <a:pt x="290522" y="24649"/>
                  </a:lnTo>
                  <a:lnTo>
                    <a:pt x="405811" y="24649"/>
                  </a:lnTo>
                  <a:lnTo>
                    <a:pt x="462102" y="55879"/>
                  </a:lnTo>
                  <a:lnTo>
                    <a:pt x="495953" y="84828"/>
                  </a:lnTo>
                  <a:lnTo>
                    <a:pt x="524991" y="118575"/>
                  </a:lnTo>
                  <a:lnTo>
                    <a:pt x="548617" y="156524"/>
                  </a:lnTo>
                  <a:lnTo>
                    <a:pt x="566233" y="198080"/>
                  </a:lnTo>
                  <a:lnTo>
                    <a:pt x="577242" y="242646"/>
                  </a:lnTo>
                  <a:lnTo>
                    <a:pt x="581044" y="289626"/>
                  </a:lnTo>
                  <a:lnTo>
                    <a:pt x="577202" y="336606"/>
                  </a:lnTo>
                  <a:lnTo>
                    <a:pt x="566160" y="381171"/>
                  </a:lnTo>
                  <a:lnTo>
                    <a:pt x="548513" y="422727"/>
                  </a:lnTo>
                  <a:lnTo>
                    <a:pt x="524915" y="460611"/>
                  </a:lnTo>
                  <a:lnTo>
                    <a:pt x="495879" y="494350"/>
                  </a:lnTo>
                  <a:lnTo>
                    <a:pt x="462036" y="523296"/>
                  </a:lnTo>
                  <a:lnTo>
                    <a:pt x="423982" y="546854"/>
                  </a:lnTo>
                  <a:lnTo>
                    <a:pt x="405610" y="554603"/>
                  </a:lnTo>
                  <a:close/>
                </a:path>
              </a:pathLst>
            </a:custGeom>
            <a:solidFill>
              <a:srgbClr val="FF9900"/>
            </a:solidFill>
          </p:spPr>
          <p:txBody>
            <a:bodyPr wrap="square" lIns="0" tIns="0" rIns="0" bIns="0" rtlCol="0"/>
            <a:lstStyle/>
            <a:p>
              <a:endParaRPr/>
            </a:p>
          </p:txBody>
        </p:sp>
      </p:grpSp>
      <p:grpSp>
        <p:nvGrpSpPr>
          <p:cNvPr id="10" name="object 10"/>
          <p:cNvGrpSpPr/>
          <p:nvPr/>
        </p:nvGrpSpPr>
        <p:grpSpPr>
          <a:xfrm>
            <a:off x="2700147" y="3665731"/>
            <a:ext cx="603250" cy="102235"/>
            <a:chOff x="2700147" y="3665731"/>
            <a:chExt cx="603250" cy="102235"/>
          </a:xfrm>
        </p:grpSpPr>
        <p:sp>
          <p:nvSpPr>
            <p:cNvPr id="11" name="object 11"/>
            <p:cNvSpPr/>
            <p:nvPr/>
          </p:nvSpPr>
          <p:spPr>
            <a:xfrm>
              <a:off x="2700147" y="3716656"/>
              <a:ext cx="596900" cy="0"/>
            </a:xfrm>
            <a:custGeom>
              <a:avLst/>
              <a:gdLst/>
              <a:ahLst/>
              <a:cxnLst/>
              <a:rect l="l" t="t" r="r" b="b"/>
              <a:pathLst>
                <a:path w="596900">
                  <a:moveTo>
                    <a:pt x="0" y="0"/>
                  </a:moveTo>
                  <a:lnTo>
                    <a:pt x="596773" y="0"/>
                  </a:lnTo>
                </a:path>
              </a:pathLst>
            </a:custGeom>
            <a:ln w="12954">
              <a:solidFill>
                <a:srgbClr val="8FA7C4"/>
              </a:solidFill>
            </a:ln>
          </p:spPr>
          <p:txBody>
            <a:bodyPr wrap="square" lIns="0" tIns="0" rIns="0" bIns="0" rtlCol="0"/>
            <a:lstStyle/>
            <a:p>
              <a:endParaRPr/>
            </a:p>
          </p:txBody>
        </p:sp>
        <p:sp>
          <p:nvSpPr>
            <p:cNvPr id="12" name="object 12"/>
            <p:cNvSpPr/>
            <p:nvPr/>
          </p:nvSpPr>
          <p:spPr>
            <a:xfrm>
              <a:off x="3220725" y="3672208"/>
              <a:ext cx="76200" cy="88900"/>
            </a:xfrm>
            <a:custGeom>
              <a:avLst/>
              <a:gdLst/>
              <a:ahLst/>
              <a:cxnLst/>
              <a:rect l="l" t="t" r="r" b="b"/>
              <a:pathLst>
                <a:path w="76200" h="88900">
                  <a:moveTo>
                    <a:pt x="0" y="88900"/>
                  </a:moveTo>
                  <a:lnTo>
                    <a:pt x="76200" y="44450"/>
                  </a:lnTo>
                  <a:lnTo>
                    <a:pt x="0" y="0"/>
                  </a:lnTo>
                </a:path>
              </a:pathLst>
            </a:custGeom>
            <a:ln w="12954">
              <a:solidFill>
                <a:srgbClr val="8FA7C4"/>
              </a:solidFill>
            </a:ln>
          </p:spPr>
          <p:txBody>
            <a:bodyPr wrap="square" lIns="0" tIns="0" rIns="0" bIns="0" rtlCol="0"/>
            <a:lstStyle/>
            <a:p>
              <a:endParaRPr/>
            </a:p>
          </p:txBody>
        </p:sp>
      </p:grpSp>
      <p:sp>
        <p:nvSpPr>
          <p:cNvPr id="13" name="object 13"/>
          <p:cNvSpPr/>
          <p:nvPr/>
        </p:nvSpPr>
        <p:spPr>
          <a:xfrm>
            <a:off x="5835298" y="3511968"/>
            <a:ext cx="565785" cy="385445"/>
          </a:xfrm>
          <a:custGeom>
            <a:avLst/>
            <a:gdLst/>
            <a:ahLst/>
            <a:cxnLst/>
            <a:rect l="l" t="t" r="r" b="b"/>
            <a:pathLst>
              <a:path w="565785" h="385445">
                <a:moveTo>
                  <a:pt x="449958" y="385400"/>
                </a:moveTo>
                <a:lnTo>
                  <a:pt x="115621" y="385400"/>
                </a:lnTo>
                <a:lnTo>
                  <a:pt x="115621" y="359386"/>
                </a:lnTo>
                <a:lnTo>
                  <a:pt x="449958" y="359386"/>
                </a:lnTo>
                <a:lnTo>
                  <a:pt x="449958" y="385400"/>
                </a:lnTo>
                <a:close/>
              </a:path>
              <a:path w="565785" h="385445">
                <a:moveTo>
                  <a:pt x="295797" y="89605"/>
                </a:moveTo>
                <a:lnTo>
                  <a:pt x="269782" y="89605"/>
                </a:lnTo>
                <a:lnTo>
                  <a:pt x="269782" y="0"/>
                </a:lnTo>
                <a:lnTo>
                  <a:pt x="295797" y="0"/>
                </a:lnTo>
                <a:lnTo>
                  <a:pt x="295797" y="89605"/>
                </a:lnTo>
                <a:close/>
              </a:path>
              <a:path w="565785" h="385445">
                <a:moveTo>
                  <a:pt x="177285" y="117547"/>
                </a:moveTo>
                <a:lnTo>
                  <a:pt x="131037" y="37576"/>
                </a:lnTo>
                <a:lnTo>
                  <a:pt x="153197" y="25051"/>
                </a:lnTo>
                <a:lnTo>
                  <a:pt x="199446" y="104058"/>
                </a:lnTo>
                <a:lnTo>
                  <a:pt x="177285" y="117547"/>
                </a:lnTo>
                <a:close/>
              </a:path>
              <a:path w="565785" h="385445">
                <a:moveTo>
                  <a:pt x="389257" y="117547"/>
                </a:moveTo>
                <a:lnTo>
                  <a:pt x="367096" y="104058"/>
                </a:lnTo>
                <a:lnTo>
                  <a:pt x="413345" y="25051"/>
                </a:lnTo>
                <a:lnTo>
                  <a:pt x="435505" y="38540"/>
                </a:lnTo>
                <a:lnTo>
                  <a:pt x="389257" y="117547"/>
                </a:lnTo>
                <a:close/>
              </a:path>
              <a:path w="565785" h="385445">
                <a:moveTo>
                  <a:pt x="191738" y="331444"/>
                </a:moveTo>
                <a:lnTo>
                  <a:pt x="142599" y="245693"/>
                </a:lnTo>
                <a:lnTo>
                  <a:pt x="140672" y="241838"/>
                </a:lnTo>
                <a:lnTo>
                  <a:pt x="140672" y="237021"/>
                </a:lnTo>
                <a:lnTo>
                  <a:pt x="142599" y="233167"/>
                </a:lnTo>
                <a:lnTo>
                  <a:pt x="207154" y="121401"/>
                </a:lnTo>
                <a:lnTo>
                  <a:pt x="209081" y="117547"/>
                </a:lnTo>
                <a:lnTo>
                  <a:pt x="213898" y="115620"/>
                </a:lnTo>
                <a:lnTo>
                  <a:pt x="351680" y="115620"/>
                </a:lnTo>
                <a:lnTo>
                  <a:pt x="356498" y="117547"/>
                </a:lnTo>
                <a:lnTo>
                  <a:pt x="358425" y="121401"/>
                </a:lnTo>
                <a:lnTo>
                  <a:pt x="369555" y="140671"/>
                </a:lnTo>
                <a:lnTo>
                  <a:pt x="225460" y="140671"/>
                </a:lnTo>
                <a:lnTo>
                  <a:pt x="168613" y="239911"/>
                </a:lnTo>
                <a:lnTo>
                  <a:pt x="213898" y="318919"/>
                </a:lnTo>
                <a:lnTo>
                  <a:pt x="191738" y="331444"/>
                </a:lnTo>
                <a:close/>
              </a:path>
              <a:path w="565785" h="385445">
                <a:moveTo>
                  <a:pt x="373841" y="331444"/>
                </a:moveTo>
                <a:lnTo>
                  <a:pt x="351680" y="318919"/>
                </a:lnTo>
                <a:lnTo>
                  <a:pt x="396965" y="239911"/>
                </a:lnTo>
                <a:lnTo>
                  <a:pt x="340118" y="140671"/>
                </a:lnTo>
                <a:lnTo>
                  <a:pt x="369555" y="140671"/>
                </a:lnTo>
                <a:lnTo>
                  <a:pt x="422980" y="233167"/>
                </a:lnTo>
                <a:lnTo>
                  <a:pt x="424907" y="237021"/>
                </a:lnTo>
                <a:lnTo>
                  <a:pt x="424907" y="241838"/>
                </a:lnTo>
                <a:lnTo>
                  <a:pt x="422980" y="245693"/>
                </a:lnTo>
                <a:lnTo>
                  <a:pt x="373841" y="331444"/>
                </a:lnTo>
                <a:close/>
              </a:path>
              <a:path w="565785" h="385445">
                <a:moveTo>
                  <a:pt x="453812" y="190773"/>
                </a:moveTo>
                <a:lnTo>
                  <a:pt x="441286" y="168612"/>
                </a:lnTo>
                <a:lnTo>
                  <a:pt x="521258" y="122364"/>
                </a:lnTo>
                <a:lnTo>
                  <a:pt x="533783" y="145488"/>
                </a:lnTo>
                <a:lnTo>
                  <a:pt x="453812" y="190773"/>
                </a:lnTo>
                <a:close/>
              </a:path>
              <a:path w="565785" h="385445">
                <a:moveTo>
                  <a:pt x="565579" y="282306"/>
                </a:moveTo>
                <a:lnTo>
                  <a:pt x="475009" y="282306"/>
                </a:lnTo>
                <a:lnTo>
                  <a:pt x="475973" y="256291"/>
                </a:lnTo>
                <a:lnTo>
                  <a:pt x="565579" y="256291"/>
                </a:lnTo>
                <a:lnTo>
                  <a:pt x="565579" y="282306"/>
                </a:lnTo>
                <a:close/>
              </a:path>
              <a:path w="565785" h="385445">
                <a:moveTo>
                  <a:pt x="89606" y="282306"/>
                </a:moveTo>
                <a:lnTo>
                  <a:pt x="0" y="282306"/>
                </a:lnTo>
                <a:lnTo>
                  <a:pt x="0" y="256291"/>
                </a:lnTo>
                <a:lnTo>
                  <a:pt x="90569" y="256291"/>
                </a:lnTo>
                <a:lnTo>
                  <a:pt x="89606" y="282306"/>
                </a:lnTo>
                <a:close/>
              </a:path>
              <a:path w="565785" h="385445">
                <a:moveTo>
                  <a:pt x="111766" y="190773"/>
                </a:moveTo>
                <a:lnTo>
                  <a:pt x="31795" y="144525"/>
                </a:lnTo>
                <a:lnTo>
                  <a:pt x="44321" y="122364"/>
                </a:lnTo>
                <a:lnTo>
                  <a:pt x="124292" y="168612"/>
                </a:lnTo>
                <a:lnTo>
                  <a:pt x="111766" y="190773"/>
                </a:lnTo>
                <a:close/>
              </a:path>
            </a:pathLst>
          </a:custGeom>
          <a:solidFill>
            <a:srgbClr val="FF4F8A"/>
          </a:solidFill>
        </p:spPr>
        <p:txBody>
          <a:bodyPr wrap="square" lIns="0" tIns="0" rIns="0" bIns="0" rtlCol="0"/>
          <a:lstStyle/>
          <a:p>
            <a:endParaRPr/>
          </a:p>
        </p:txBody>
      </p:sp>
      <p:sp>
        <p:nvSpPr>
          <p:cNvPr id="14" name="object 14"/>
          <p:cNvSpPr txBox="1"/>
          <p:nvPr/>
        </p:nvSpPr>
        <p:spPr>
          <a:xfrm>
            <a:off x="5398636" y="4178052"/>
            <a:ext cx="1431925" cy="452120"/>
          </a:xfrm>
          <a:prstGeom prst="rect">
            <a:avLst/>
          </a:prstGeom>
        </p:spPr>
        <p:txBody>
          <a:bodyPr vert="horz" wrap="square" lIns="0" tIns="12065" rIns="0" bIns="0" rtlCol="0">
            <a:spAutoFit/>
          </a:bodyPr>
          <a:lstStyle/>
          <a:p>
            <a:pPr marL="12700" marR="5080" indent="214629">
              <a:lnSpc>
                <a:spcPct val="100000"/>
              </a:lnSpc>
              <a:spcBef>
                <a:spcPts val="95"/>
              </a:spcBef>
            </a:pPr>
            <a:r>
              <a:rPr sz="1400" spc="15" dirty="0">
                <a:solidFill>
                  <a:srgbClr val="FFFFFF"/>
                </a:solidFill>
                <a:latin typeface="Trebuchet MS"/>
                <a:cs typeface="Trebuchet MS"/>
              </a:rPr>
              <a:t>EventBridge </a:t>
            </a:r>
            <a:r>
              <a:rPr sz="1400" spc="20" dirty="0">
                <a:solidFill>
                  <a:srgbClr val="FFFFFF"/>
                </a:solidFill>
                <a:latin typeface="Trebuchet MS"/>
                <a:cs typeface="Trebuchet MS"/>
              </a:rPr>
              <a:t> </a:t>
            </a:r>
            <a:r>
              <a:rPr sz="1400" dirty="0">
                <a:solidFill>
                  <a:srgbClr val="FFFFFF"/>
                </a:solidFill>
                <a:latin typeface="Trebuchet MS"/>
                <a:cs typeface="Trebuchet MS"/>
              </a:rPr>
              <a:t>default</a:t>
            </a:r>
            <a:r>
              <a:rPr sz="1400" spc="-95" dirty="0">
                <a:solidFill>
                  <a:srgbClr val="FFFFFF"/>
                </a:solidFill>
                <a:latin typeface="Trebuchet MS"/>
                <a:cs typeface="Trebuchet MS"/>
              </a:rPr>
              <a:t> </a:t>
            </a:r>
            <a:r>
              <a:rPr sz="1400" dirty="0">
                <a:solidFill>
                  <a:srgbClr val="FFFFFF"/>
                </a:solidFill>
                <a:latin typeface="Trebuchet MS"/>
                <a:cs typeface="Trebuchet MS"/>
              </a:rPr>
              <a:t>event</a:t>
            </a:r>
            <a:r>
              <a:rPr sz="1400" spc="-95" dirty="0">
                <a:solidFill>
                  <a:srgbClr val="FFFFFF"/>
                </a:solidFill>
                <a:latin typeface="Trebuchet MS"/>
                <a:cs typeface="Trebuchet MS"/>
              </a:rPr>
              <a:t> </a:t>
            </a:r>
            <a:r>
              <a:rPr sz="1400" spc="40" dirty="0">
                <a:solidFill>
                  <a:srgbClr val="FFFFFF"/>
                </a:solidFill>
                <a:latin typeface="Trebuchet MS"/>
                <a:cs typeface="Trebuchet MS"/>
              </a:rPr>
              <a:t>bus</a:t>
            </a:r>
            <a:endParaRPr sz="1400">
              <a:latin typeface="Trebuchet MS"/>
              <a:cs typeface="Trebuchet MS"/>
            </a:endParaRPr>
          </a:p>
        </p:txBody>
      </p:sp>
      <p:grpSp>
        <p:nvGrpSpPr>
          <p:cNvPr id="15" name="object 15"/>
          <p:cNvGrpSpPr/>
          <p:nvPr/>
        </p:nvGrpSpPr>
        <p:grpSpPr>
          <a:xfrm>
            <a:off x="4627245" y="3665724"/>
            <a:ext cx="708660" cy="102235"/>
            <a:chOff x="4627245" y="3665724"/>
            <a:chExt cx="708660" cy="102235"/>
          </a:xfrm>
        </p:grpSpPr>
        <p:sp>
          <p:nvSpPr>
            <p:cNvPr id="16" name="object 16"/>
            <p:cNvSpPr/>
            <p:nvPr/>
          </p:nvSpPr>
          <p:spPr>
            <a:xfrm>
              <a:off x="4627245" y="3716655"/>
              <a:ext cx="702310" cy="0"/>
            </a:xfrm>
            <a:custGeom>
              <a:avLst/>
              <a:gdLst/>
              <a:ahLst/>
              <a:cxnLst/>
              <a:rect l="l" t="t" r="r" b="b"/>
              <a:pathLst>
                <a:path w="702310">
                  <a:moveTo>
                    <a:pt x="0" y="0"/>
                  </a:moveTo>
                  <a:lnTo>
                    <a:pt x="702068" y="0"/>
                  </a:lnTo>
                </a:path>
              </a:pathLst>
            </a:custGeom>
            <a:ln w="12954">
              <a:solidFill>
                <a:srgbClr val="8FA7C4"/>
              </a:solidFill>
            </a:ln>
          </p:spPr>
          <p:txBody>
            <a:bodyPr wrap="square" lIns="0" tIns="0" rIns="0" bIns="0" rtlCol="0"/>
            <a:lstStyle/>
            <a:p>
              <a:endParaRPr/>
            </a:p>
          </p:txBody>
        </p:sp>
        <p:sp>
          <p:nvSpPr>
            <p:cNvPr id="17" name="object 17"/>
            <p:cNvSpPr/>
            <p:nvPr/>
          </p:nvSpPr>
          <p:spPr>
            <a:xfrm>
              <a:off x="5253111" y="3672201"/>
              <a:ext cx="76200" cy="88900"/>
            </a:xfrm>
            <a:custGeom>
              <a:avLst/>
              <a:gdLst/>
              <a:ahLst/>
              <a:cxnLst/>
              <a:rect l="l" t="t" r="r" b="b"/>
              <a:pathLst>
                <a:path w="76200" h="88900">
                  <a:moveTo>
                    <a:pt x="0" y="0"/>
                  </a:moveTo>
                  <a:lnTo>
                    <a:pt x="76200" y="44450"/>
                  </a:lnTo>
                  <a:lnTo>
                    <a:pt x="0" y="88900"/>
                  </a:lnTo>
                </a:path>
              </a:pathLst>
            </a:custGeom>
            <a:ln w="12954">
              <a:solidFill>
                <a:srgbClr val="8FA7C4"/>
              </a:solidFill>
            </a:ln>
          </p:spPr>
          <p:txBody>
            <a:bodyPr wrap="square" lIns="0" tIns="0" rIns="0" bIns="0" rtlCol="0"/>
            <a:lstStyle/>
            <a:p>
              <a:endParaRPr/>
            </a:p>
          </p:txBody>
        </p:sp>
      </p:grpSp>
      <p:sp>
        <p:nvSpPr>
          <p:cNvPr id="18" name="object 18"/>
          <p:cNvSpPr txBox="1"/>
          <p:nvPr/>
        </p:nvSpPr>
        <p:spPr>
          <a:xfrm>
            <a:off x="885615" y="5490385"/>
            <a:ext cx="16319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ourier New"/>
                <a:cs typeface="Courier New"/>
              </a:rPr>
              <a:t>{</a:t>
            </a:r>
            <a:endParaRPr sz="1800">
              <a:latin typeface="Courier New"/>
              <a:cs typeface="Courier New"/>
            </a:endParaRPr>
          </a:p>
        </p:txBody>
      </p:sp>
      <p:sp>
        <p:nvSpPr>
          <p:cNvPr id="19" name="object 19"/>
          <p:cNvSpPr txBox="1"/>
          <p:nvPr/>
        </p:nvSpPr>
        <p:spPr>
          <a:xfrm>
            <a:off x="1431969" y="5764705"/>
            <a:ext cx="3577590" cy="1122680"/>
          </a:xfrm>
          <a:prstGeom prst="rect">
            <a:avLst/>
          </a:prstGeom>
        </p:spPr>
        <p:txBody>
          <a:bodyPr vert="horz" wrap="square" lIns="0" tIns="12700" rIns="0" bIns="0" rtlCol="0">
            <a:spAutoFit/>
          </a:bodyPr>
          <a:lstStyle/>
          <a:p>
            <a:pPr marL="12700" marR="960755" indent="-635">
              <a:lnSpc>
                <a:spcPct val="100000"/>
              </a:lnSpc>
              <a:spcBef>
                <a:spcPts val="100"/>
              </a:spcBef>
            </a:pPr>
            <a:r>
              <a:rPr sz="1800" spc="-10" dirty="0">
                <a:solidFill>
                  <a:srgbClr val="FFFFFF"/>
                </a:solidFill>
                <a:latin typeface="Courier New"/>
                <a:cs typeface="Courier New"/>
              </a:rPr>
              <a:t>rideId: "ride-010", </a:t>
            </a:r>
            <a:r>
              <a:rPr sz="1800" spc="-1070" dirty="0">
                <a:solidFill>
                  <a:srgbClr val="FFFFFF"/>
                </a:solidFill>
                <a:latin typeface="Courier New"/>
                <a:cs typeface="Courier New"/>
              </a:rPr>
              <a:t> </a:t>
            </a:r>
            <a:r>
              <a:rPr sz="1800" spc="-10" dirty="0">
                <a:solidFill>
                  <a:srgbClr val="FFFFFF"/>
                </a:solidFill>
                <a:latin typeface="Courier New"/>
                <a:cs typeface="Courier New"/>
              </a:rPr>
              <a:t>inService: true, </a:t>
            </a:r>
            <a:r>
              <a:rPr sz="1800" spc="-5" dirty="0">
                <a:solidFill>
                  <a:srgbClr val="FFFFFF"/>
                </a:solidFill>
                <a:latin typeface="Courier New"/>
                <a:cs typeface="Courier New"/>
              </a:rPr>
              <a:t> </a:t>
            </a:r>
            <a:r>
              <a:rPr sz="1800" spc="-10" dirty="0">
                <a:solidFill>
                  <a:srgbClr val="FFFFFF"/>
                </a:solidFill>
                <a:latin typeface="Courier New"/>
                <a:cs typeface="Courier New"/>
              </a:rPr>
              <a:t>wait:</a:t>
            </a:r>
            <a:r>
              <a:rPr sz="1800" spc="-25" dirty="0">
                <a:solidFill>
                  <a:srgbClr val="FFFFFF"/>
                </a:solidFill>
                <a:latin typeface="Courier New"/>
                <a:cs typeface="Courier New"/>
              </a:rPr>
              <a:t> </a:t>
            </a:r>
            <a:r>
              <a:rPr sz="1800" spc="-5" dirty="0">
                <a:solidFill>
                  <a:srgbClr val="FFFFFF"/>
                </a:solidFill>
                <a:latin typeface="Courier New"/>
                <a:cs typeface="Courier New"/>
              </a:rPr>
              <a:t>45,</a:t>
            </a:r>
            <a:endParaRPr sz="1800">
              <a:latin typeface="Courier New"/>
              <a:cs typeface="Courier New"/>
            </a:endParaRPr>
          </a:p>
          <a:p>
            <a:pPr marL="12700">
              <a:lnSpc>
                <a:spcPct val="100000"/>
              </a:lnSpc>
            </a:pPr>
            <a:r>
              <a:rPr sz="1800" spc="-10" dirty="0">
                <a:solidFill>
                  <a:srgbClr val="FFFFFF"/>
                </a:solidFill>
                <a:latin typeface="Courier New"/>
                <a:cs typeface="Courier New"/>
              </a:rPr>
              <a:t>lastUpdated:</a:t>
            </a:r>
            <a:r>
              <a:rPr sz="1800" spc="-70" dirty="0">
                <a:solidFill>
                  <a:srgbClr val="FFFFFF"/>
                </a:solidFill>
                <a:latin typeface="Courier New"/>
                <a:cs typeface="Courier New"/>
              </a:rPr>
              <a:t> </a:t>
            </a:r>
            <a:r>
              <a:rPr sz="1800" spc="-10" dirty="0">
                <a:solidFill>
                  <a:srgbClr val="FFFFFF"/>
                </a:solidFill>
                <a:latin typeface="Courier New"/>
                <a:cs typeface="Courier New"/>
              </a:rPr>
              <a:t>1591963573392</a:t>
            </a:r>
            <a:endParaRPr sz="1800">
              <a:latin typeface="Courier New"/>
              <a:cs typeface="Courier New"/>
            </a:endParaRPr>
          </a:p>
        </p:txBody>
      </p:sp>
      <p:sp>
        <p:nvSpPr>
          <p:cNvPr id="20" name="object 20"/>
          <p:cNvSpPr txBox="1"/>
          <p:nvPr/>
        </p:nvSpPr>
        <p:spPr>
          <a:xfrm>
            <a:off x="885844" y="6861985"/>
            <a:ext cx="16319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ourier New"/>
                <a:cs typeface="Courier New"/>
              </a:rPr>
              <a:t>}</a:t>
            </a:r>
            <a:endParaRPr sz="1800">
              <a:latin typeface="Courier New"/>
              <a:cs typeface="Courier New"/>
            </a:endParaRPr>
          </a:p>
        </p:txBody>
      </p:sp>
      <p:sp>
        <p:nvSpPr>
          <p:cNvPr id="21" name="object 21"/>
          <p:cNvSpPr txBox="1"/>
          <p:nvPr/>
        </p:nvSpPr>
        <p:spPr>
          <a:xfrm>
            <a:off x="6498888" y="5175831"/>
            <a:ext cx="16319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ourier New"/>
                <a:cs typeface="Courier New"/>
              </a:rPr>
              <a:t>{</a:t>
            </a:r>
            <a:endParaRPr sz="1800">
              <a:latin typeface="Courier New"/>
              <a:cs typeface="Courier New"/>
            </a:endParaRPr>
          </a:p>
        </p:txBody>
      </p:sp>
      <p:sp>
        <p:nvSpPr>
          <p:cNvPr id="22" name="object 22"/>
          <p:cNvSpPr txBox="1"/>
          <p:nvPr/>
        </p:nvSpPr>
        <p:spPr>
          <a:xfrm>
            <a:off x="6498888" y="5450151"/>
            <a:ext cx="5353685" cy="2219960"/>
          </a:xfrm>
          <a:prstGeom prst="rect">
            <a:avLst/>
          </a:prstGeom>
        </p:spPr>
        <p:txBody>
          <a:bodyPr vert="horz" wrap="square" lIns="0" tIns="12700" rIns="0" bIns="0" rtlCol="0">
            <a:spAutoFit/>
          </a:bodyPr>
          <a:lstStyle/>
          <a:p>
            <a:pPr marL="558800" marR="552450">
              <a:lnSpc>
                <a:spcPct val="100000"/>
              </a:lnSpc>
              <a:spcBef>
                <a:spcPts val="100"/>
              </a:spcBef>
            </a:pPr>
            <a:r>
              <a:rPr sz="1800" spc="-10" dirty="0">
                <a:solidFill>
                  <a:srgbClr val="FFFFFF"/>
                </a:solidFill>
                <a:latin typeface="Courier New"/>
                <a:cs typeface="Courier New"/>
              </a:rPr>
              <a:t>Source: "themepark.rides", </a:t>
            </a:r>
            <a:r>
              <a:rPr sz="1800" spc="-5" dirty="0">
                <a:solidFill>
                  <a:srgbClr val="FFFFFF"/>
                </a:solidFill>
                <a:latin typeface="Courier New"/>
                <a:cs typeface="Courier New"/>
              </a:rPr>
              <a:t> </a:t>
            </a:r>
            <a:r>
              <a:rPr sz="1800" spc="-10" dirty="0">
                <a:solidFill>
                  <a:srgbClr val="FFFFFF"/>
                </a:solidFill>
                <a:latin typeface="Courier New"/>
                <a:cs typeface="Courier New"/>
              </a:rPr>
              <a:t>EventBusName: "default", </a:t>
            </a:r>
            <a:r>
              <a:rPr sz="1800" spc="-5" dirty="0">
                <a:solidFill>
                  <a:srgbClr val="FFFFFF"/>
                </a:solidFill>
                <a:latin typeface="Courier New"/>
                <a:cs typeface="Courier New"/>
              </a:rPr>
              <a:t> </a:t>
            </a:r>
            <a:r>
              <a:rPr sz="1800" spc="-10" dirty="0">
                <a:solidFill>
                  <a:srgbClr val="FFFFFF"/>
                </a:solidFill>
                <a:latin typeface="Courier New"/>
                <a:cs typeface="Courier New"/>
              </a:rPr>
              <a:t>DetailType: "waitTimesSummary", </a:t>
            </a:r>
            <a:r>
              <a:rPr sz="1800" spc="-1070" dirty="0">
                <a:solidFill>
                  <a:srgbClr val="FFFFFF"/>
                </a:solidFill>
                <a:latin typeface="Courier New"/>
                <a:cs typeface="Courier New"/>
              </a:rPr>
              <a:t> </a:t>
            </a:r>
            <a:r>
              <a:rPr sz="1800" spc="-10" dirty="0">
                <a:solidFill>
                  <a:srgbClr val="FFFFFF"/>
                </a:solidFill>
                <a:latin typeface="Courier New"/>
                <a:cs typeface="Courier New"/>
              </a:rPr>
              <a:t>Time:</a:t>
            </a:r>
            <a:r>
              <a:rPr sz="1800" spc="-25" dirty="0">
                <a:solidFill>
                  <a:srgbClr val="FFFFFF"/>
                </a:solidFill>
                <a:latin typeface="Courier New"/>
                <a:cs typeface="Courier New"/>
              </a:rPr>
              <a:t> </a:t>
            </a:r>
            <a:r>
              <a:rPr sz="1800" spc="-10" dirty="0">
                <a:solidFill>
                  <a:srgbClr val="FFFFFF"/>
                </a:solidFill>
                <a:latin typeface="Courier New"/>
                <a:cs typeface="Courier New"/>
              </a:rPr>
              <a:t>1591963573392,</a:t>
            </a:r>
            <a:endParaRPr sz="1800">
              <a:latin typeface="Courier New"/>
              <a:cs typeface="Courier New"/>
            </a:endParaRPr>
          </a:p>
          <a:p>
            <a:pPr marL="12700" marR="5080" indent="546100">
              <a:lnSpc>
                <a:spcPct val="100000"/>
              </a:lnSpc>
            </a:pPr>
            <a:r>
              <a:rPr sz="1800" spc="-10" dirty="0">
                <a:solidFill>
                  <a:srgbClr val="FFFFFF"/>
                </a:solidFill>
                <a:latin typeface="Courier New"/>
                <a:cs typeface="Courier New"/>
              </a:rPr>
              <a:t>Detail: "{"rideId":"ride- </a:t>
            </a:r>
            <a:r>
              <a:rPr sz="1800" spc="-5" dirty="0">
                <a:solidFill>
                  <a:srgbClr val="FFFFFF"/>
                </a:solidFill>
                <a:latin typeface="Courier New"/>
                <a:cs typeface="Courier New"/>
              </a:rPr>
              <a:t> </a:t>
            </a:r>
            <a:r>
              <a:rPr sz="1800" spc="-10" dirty="0">
                <a:solidFill>
                  <a:srgbClr val="FFFFFF"/>
                </a:solidFill>
                <a:latin typeface="Courier New"/>
                <a:cs typeface="Courier New"/>
              </a:rPr>
              <a:t>010","inService":true,"wait":45,"lastUp </a:t>
            </a:r>
            <a:r>
              <a:rPr sz="1800" spc="-1070" dirty="0">
                <a:solidFill>
                  <a:srgbClr val="FFFFFF"/>
                </a:solidFill>
                <a:latin typeface="Courier New"/>
                <a:cs typeface="Courier New"/>
              </a:rPr>
              <a:t> </a:t>
            </a:r>
            <a:r>
              <a:rPr sz="1800" spc="-10" dirty="0">
                <a:solidFill>
                  <a:srgbClr val="FFFFFF"/>
                </a:solidFill>
                <a:latin typeface="Courier New"/>
                <a:cs typeface="Courier New"/>
              </a:rPr>
              <a:t>dated":1591963573392}"</a:t>
            </a:r>
            <a:endParaRPr sz="1800">
              <a:latin typeface="Courier New"/>
              <a:cs typeface="Courier New"/>
            </a:endParaRPr>
          </a:p>
          <a:p>
            <a:pPr marL="12700">
              <a:lnSpc>
                <a:spcPct val="100000"/>
              </a:lnSpc>
            </a:pPr>
            <a:r>
              <a:rPr sz="1800" dirty="0">
                <a:solidFill>
                  <a:srgbClr val="FFFFFF"/>
                </a:solidFill>
                <a:latin typeface="Courier New"/>
                <a:cs typeface="Courier New"/>
              </a:rPr>
              <a:t>}</a:t>
            </a:r>
            <a:endParaRPr sz="1800">
              <a:latin typeface="Courier New"/>
              <a:cs typeface="Courier New"/>
            </a:endParaRPr>
          </a:p>
        </p:txBody>
      </p:sp>
      <p:sp>
        <p:nvSpPr>
          <p:cNvPr id="23" name="object 23"/>
          <p:cNvSpPr/>
          <p:nvPr/>
        </p:nvSpPr>
        <p:spPr>
          <a:xfrm>
            <a:off x="5342382" y="5983985"/>
            <a:ext cx="655320" cy="497840"/>
          </a:xfrm>
          <a:custGeom>
            <a:avLst/>
            <a:gdLst/>
            <a:ahLst/>
            <a:cxnLst/>
            <a:rect l="l" t="t" r="r" b="b"/>
            <a:pathLst>
              <a:path w="655320" h="497839">
                <a:moveTo>
                  <a:pt x="406527" y="0"/>
                </a:moveTo>
                <a:lnTo>
                  <a:pt x="406527" y="124396"/>
                </a:lnTo>
                <a:lnTo>
                  <a:pt x="0" y="124396"/>
                </a:lnTo>
                <a:lnTo>
                  <a:pt x="124396" y="248792"/>
                </a:lnTo>
                <a:lnTo>
                  <a:pt x="0" y="373189"/>
                </a:lnTo>
                <a:lnTo>
                  <a:pt x="406527" y="373189"/>
                </a:lnTo>
                <a:lnTo>
                  <a:pt x="406527" y="497585"/>
                </a:lnTo>
                <a:lnTo>
                  <a:pt x="655320" y="248792"/>
                </a:lnTo>
                <a:lnTo>
                  <a:pt x="406527" y="0"/>
                </a:lnTo>
                <a:close/>
              </a:path>
            </a:pathLst>
          </a:custGeom>
          <a:solidFill>
            <a:srgbClr val="FF9900"/>
          </a:solid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9713" y="609600"/>
            <a:ext cx="8157845" cy="627736"/>
          </a:xfrm>
          <a:prstGeom prst="rect">
            <a:avLst/>
          </a:prstGeom>
        </p:spPr>
        <p:txBody>
          <a:bodyPr vert="horz" wrap="square" lIns="0" tIns="12065" rIns="0" bIns="0" rtlCol="0">
            <a:spAutoFit/>
          </a:bodyPr>
          <a:lstStyle/>
          <a:p>
            <a:pPr marL="12700">
              <a:lnSpc>
                <a:spcPct val="100000"/>
              </a:lnSpc>
              <a:spcBef>
                <a:spcPts val="95"/>
              </a:spcBef>
            </a:pPr>
            <a:r>
              <a:rPr lang="en-IN" sz="4000" b="1" spc="90" dirty="0">
                <a:solidFill>
                  <a:schemeClr val="accent6"/>
                </a:solidFill>
                <a:latin typeface="Trebuchet MS"/>
                <a:cs typeface="Trebuchet MS"/>
              </a:rPr>
              <a:t>CloudWatch</a:t>
            </a:r>
            <a:r>
              <a:rPr lang="en-IN" sz="4000" b="1" spc="500" dirty="0">
                <a:solidFill>
                  <a:schemeClr val="accent6"/>
                </a:solidFill>
                <a:latin typeface="Trebuchet MS"/>
                <a:cs typeface="Trebuchet MS"/>
              </a:rPr>
              <a:t>–</a:t>
            </a:r>
            <a:r>
              <a:rPr lang="en-IN" sz="4000" b="1" spc="-145" dirty="0">
                <a:solidFill>
                  <a:schemeClr val="accent6"/>
                </a:solidFill>
                <a:latin typeface="Trebuchet MS"/>
                <a:cs typeface="Trebuchet MS"/>
              </a:rPr>
              <a:t> </a:t>
            </a:r>
            <a:r>
              <a:rPr lang="en-IN" sz="4000" b="1" spc="15" dirty="0">
                <a:solidFill>
                  <a:schemeClr val="accent6"/>
                </a:solidFill>
                <a:latin typeface="Trebuchet MS"/>
                <a:cs typeface="Trebuchet MS"/>
              </a:rPr>
              <a:t>part</a:t>
            </a:r>
            <a:r>
              <a:rPr lang="en-IN" sz="4000" b="1" spc="-150" dirty="0">
                <a:solidFill>
                  <a:schemeClr val="accent6"/>
                </a:solidFill>
                <a:latin typeface="Trebuchet MS"/>
                <a:cs typeface="Trebuchet MS"/>
              </a:rPr>
              <a:t> </a:t>
            </a:r>
            <a:r>
              <a:rPr lang="en-IN" sz="4000" b="1" spc="-5" dirty="0">
                <a:solidFill>
                  <a:schemeClr val="accent6"/>
                </a:solidFill>
                <a:latin typeface="Trebuchet MS"/>
                <a:cs typeface="Trebuchet MS"/>
              </a:rPr>
              <a:t>1</a:t>
            </a:r>
            <a:endParaRPr sz="3800" dirty="0">
              <a:solidFill>
                <a:schemeClr val="accent6"/>
              </a:solidFill>
              <a:latin typeface="Trebuchet MS"/>
              <a:cs typeface="Trebuchet MS"/>
            </a:endParaRPr>
          </a:p>
        </p:txBody>
      </p:sp>
      <p:sp>
        <p:nvSpPr>
          <p:cNvPr id="3" name="object 3"/>
          <p:cNvSpPr txBox="1"/>
          <p:nvPr/>
        </p:nvSpPr>
        <p:spPr>
          <a:xfrm>
            <a:off x="9178091" y="4178052"/>
            <a:ext cx="1638300" cy="452120"/>
          </a:xfrm>
          <a:prstGeom prst="rect">
            <a:avLst/>
          </a:prstGeom>
        </p:spPr>
        <p:txBody>
          <a:bodyPr vert="horz" wrap="square" lIns="0" tIns="12065" rIns="0" bIns="0" rtlCol="0">
            <a:spAutoFit/>
          </a:bodyPr>
          <a:lstStyle/>
          <a:p>
            <a:pPr marL="177165" marR="5080" indent="-165100">
              <a:lnSpc>
                <a:spcPct val="100000"/>
              </a:lnSpc>
              <a:spcBef>
                <a:spcPts val="95"/>
              </a:spcBef>
            </a:pPr>
            <a:r>
              <a:rPr sz="1400" spc="10" dirty="0">
                <a:solidFill>
                  <a:srgbClr val="FFFFFF"/>
                </a:solidFill>
                <a:latin typeface="Trebuchet MS"/>
                <a:cs typeface="Trebuchet MS"/>
              </a:rPr>
              <a:t>t</a:t>
            </a:r>
            <a:r>
              <a:rPr sz="1400" spc="20" dirty="0">
                <a:solidFill>
                  <a:srgbClr val="FFFFFF"/>
                </a:solidFill>
                <a:latin typeface="Trebuchet MS"/>
                <a:cs typeface="Trebuchet MS"/>
              </a:rPr>
              <a:t>h</a:t>
            </a:r>
            <a:r>
              <a:rPr sz="1400" spc="25" dirty="0">
                <a:solidFill>
                  <a:srgbClr val="FFFFFF"/>
                </a:solidFill>
                <a:latin typeface="Trebuchet MS"/>
                <a:cs typeface="Trebuchet MS"/>
              </a:rPr>
              <a:t>em</a:t>
            </a:r>
            <a:r>
              <a:rPr sz="1400" spc="-30" dirty="0">
                <a:solidFill>
                  <a:srgbClr val="FFFFFF"/>
                </a:solidFill>
                <a:latin typeface="Trebuchet MS"/>
                <a:cs typeface="Trebuchet MS"/>
              </a:rPr>
              <a:t>e</a:t>
            </a:r>
            <a:r>
              <a:rPr sz="1400" spc="30" dirty="0">
                <a:solidFill>
                  <a:srgbClr val="FFFFFF"/>
                </a:solidFill>
                <a:latin typeface="Trebuchet MS"/>
                <a:cs typeface="Trebuchet MS"/>
              </a:rPr>
              <a:t>-</a:t>
            </a:r>
            <a:r>
              <a:rPr sz="1400" spc="20" dirty="0">
                <a:solidFill>
                  <a:srgbClr val="FFFFFF"/>
                </a:solidFill>
                <a:latin typeface="Trebuchet MS"/>
                <a:cs typeface="Trebuchet MS"/>
              </a:rPr>
              <a:t>pa</a:t>
            </a:r>
            <a:r>
              <a:rPr sz="1400" dirty="0">
                <a:solidFill>
                  <a:srgbClr val="FFFFFF"/>
                </a:solidFill>
                <a:latin typeface="Trebuchet MS"/>
                <a:cs typeface="Trebuchet MS"/>
              </a:rPr>
              <a:t>rk</a:t>
            </a:r>
            <a:r>
              <a:rPr sz="1400" spc="30" dirty="0">
                <a:solidFill>
                  <a:srgbClr val="FFFFFF"/>
                </a:solidFill>
                <a:latin typeface="Trebuchet MS"/>
                <a:cs typeface="Trebuchet MS"/>
              </a:rPr>
              <a:t>-</a:t>
            </a:r>
            <a:r>
              <a:rPr sz="1400" spc="-5" dirty="0">
                <a:solidFill>
                  <a:srgbClr val="FFFFFF"/>
                </a:solidFill>
                <a:latin typeface="Trebuchet MS"/>
                <a:cs typeface="Trebuchet MS"/>
              </a:rPr>
              <a:t>e</a:t>
            </a:r>
            <a:r>
              <a:rPr sz="1400" dirty="0">
                <a:solidFill>
                  <a:srgbClr val="FFFFFF"/>
                </a:solidFill>
                <a:latin typeface="Trebuchet MS"/>
                <a:cs typeface="Trebuchet MS"/>
              </a:rPr>
              <a:t>v</a:t>
            </a:r>
            <a:r>
              <a:rPr sz="1400" spc="10" dirty="0">
                <a:solidFill>
                  <a:srgbClr val="FFFFFF"/>
                </a:solidFill>
                <a:latin typeface="Trebuchet MS"/>
                <a:cs typeface="Trebuchet MS"/>
              </a:rPr>
              <a:t>e</a:t>
            </a:r>
            <a:r>
              <a:rPr sz="1400" spc="15" dirty="0">
                <a:solidFill>
                  <a:srgbClr val="FFFFFF"/>
                </a:solidFill>
                <a:latin typeface="Trebuchet MS"/>
                <a:cs typeface="Trebuchet MS"/>
              </a:rPr>
              <a:t>n</a:t>
            </a:r>
            <a:r>
              <a:rPr sz="1400" dirty="0">
                <a:solidFill>
                  <a:srgbClr val="FFFFFF"/>
                </a:solidFill>
                <a:latin typeface="Trebuchet MS"/>
                <a:cs typeface="Trebuchet MS"/>
              </a:rPr>
              <a:t>t</a:t>
            </a:r>
            <a:r>
              <a:rPr sz="1400" spc="5" dirty="0">
                <a:solidFill>
                  <a:srgbClr val="FFFFFF"/>
                </a:solidFill>
                <a:latin typeface="Trebuchet MS"/>
                <a:cs typeface="Trebuchet MS"/>
              </a:rPr>
              <a:t>s</a:t>
            </a:r>
            <a:r>
              <a:rPr sz="1400" spc="25" dirty="0">
                <a:solidFill>
                  <a:srgbClr val="FFFFFF"/>
                </a:solidFill>
                <a:latin typeface="Trebuchet MS"/>
                <a:cs typeface="Trebuchet MS"/>
              </a:rPr>
              <a:t>-  </a:t>
            </a:r>
            <a:r>
              <a:rPr sz="1400" spc="5" dirty="0">
                <a:solidFill>
                  <a:srgbClr val="FFFFFF"/>
                </a:solidFill>
                <a:latin typeface="Trebuchet MS"/>
                <a:cs typeface="Trebuchet MS"/>
              </a:rPr>
              <a:t>MetricsFunction</a:t>
            </a:r>
            <a:endParaRPr sz="1400">
              <a:latin typeface="Trebuchet MS"/>
              <a:cs typeface="Trebuchet MS"/>
            </a:endParaRPr>
          </a:p>
        </p:txBody>
      </p:sp>
      <p:grpSp>
        <p:nvGrpSpPr>
          <p:cNvPr id="4" name="object 4"/>
          <p:cNvGrpSpPr/>
          <p:nvPr/>
        </p:nvGrpSpPr>
        <p:grpSpPr>
          <a:xfrm>
            <a:off x="9705850" y="3350714"/>
            <a:ext cx="581660" cy="579755"/>
            <a:chOff x="9705850" y="3350714"/>
            <a:chExt cx="581660" cy="579755"/>
          </a:xfrm>
        </p:grpSpPr>
        <p:sp>
          <p:nvSpPr>
            <p:cNvPr id="5" name="object 5"/>
            <p:cNvSpPr/>
            <p:nvPr/>
          </p:nvSpPr>
          <p:spPr>
            <a:xfrm>
              <a:off x="9868048" y="3419977"/>
              <a:ext cx="314960" cy="394970"/>
            </a:xfrm>
            <a:custGeom>
              <a:avLst/>
              <a:gdLst/>
              <a:ahLst/>
              <a:cxnLst/>
              <a:rect l="l" t="t" r="r" b="b"/>
              <a:pathLst>
                <a:path w="314959" h="394970">
                  <a:moveTo>
                    <a:pt x="203513" y="394421"/>
                  </a:moveTo>
                  <a:lnTo>
                    <a:pt x="199125" y="391685"/>
                  </a:lnTo>
                  <a:lnTo>
                    <a:pt x="197060" y="387359"/>
                  </a:lnTo>
                  <a:lnTo>
                    <a:pt x="65522" y="105621"/>
                  </a:lnTo>
                  <a:lnTo>
                    <a:pt x="5538" y="105621"/>
                  </a:lnTo>
                  <a:lnTo>
                    <a:pt x="0" y="100099"/>
                  </a:lnTo>
                  <a:lnTo>
                    <a:pt x="0" y="5521"/>
                  </a:lnTo>
                  <a:lnTo>
                    <a:pt x="5538" y="0"/>
                  </a:lnTo>
                  <a:lnTo>
                    <a:pt x="129684" y="0"/>
                  </a:lnTo>
                  <a:lnTo>
                    <a:pt x="134419" y="86"/>
                  </a:lnTo>
                  <a:lnTo>
                    <a:pt x="138696" y="2859"/>
                  </a:lnTo>
                  <a:lnTo>
                    <a:pt x="148850" y="24649"/>
                  </a:lnTo>
                  <a:lnTo>
                    <a:pt x="24848" y="24649"/>
                  </a:lnTo>
                  <a:lnTo>
                    <a:pt x="24848" y="80972"/>
                  </a:lnTo>
                  <a:lnTo>
                    <a:pt x="78287" y="80972"/>
                  </a:lnTo>
                  <a:lnTo>
                    <a:pt x="82656" y="83757"/>
                  </a:lnTo>
                  <a:lnTo>
                    <a:pt x="215604" y="369735"/>
                  </a:lnTo>
                  <a:lnTo>
                    <a:pt x="314505" y="369735"/>
                  </a:lnTo>
                  <a:lnTo>
                    <a:pt x="314505" y="388863"/>
                  </a:lnTo>
                  <a:lnTo>
                    <a:pt x="308967" y="394384"/>
                  </a:lnTo>
                  <a:lnTo>
                    <a:pt x="208310" y="394384"/>
                  </a:lnTo>
                  <a:lnTo>
                    <a:pt x="203513" y="394421"/>
                  </a:lnTo>
                  <a:close/>
                </a:path>
                <a:path w="314959" h="394970">
                  <a:moveTo>
                    <a:pt x="314505" y="369735"/>
                  </a:moveTo>
                  <a:lnTo>
                    <a:pt x="289780" y="369735"/>
                  </a:lnTo>
                  <a:lnTo>
                    <a:pt x="289780" y="313535"/>
                  </a:lnTo>
                  <a:lnTo>
                    <a:pt x="259460" y="313535"/>
                  </a:lnTo>
                  <a:lnTo>
                    <a:pt x="255090" y="310750"/>
                  </a:lnTo>
                  <a:lnTo>
                    <a:pt x="121895" y="24649"/>
                  </a:lnTo>
                  <a:lnTo>
                    <a:pt x="148850" y="24649"/>
                  </a:lnTo>
                  <a:lnTo>
                    <a:pt x="271978" y="288886"/>
                  </a:lnTo>
                  <a:lnTo>
                    <a:pt x="308967" y="288886"/>
                  </a:lnTo>
                  <a:lnTo>
                    <a:pt x="314505" y="294408"/>
                  </a:lnTo>
                  <a:lnTo>
                    <a:pt x="314505" y="313535"/>
                  </a:lnTo>
                  <a:lnTo>
                    <a:pt x="289780" y="313535"/>
                  </a:lnTo>
                  <a:lnTo>
                    <a:pt x="314505" y="313548"/>
                  </a:lnTo>
                  <a:lnTo>
                    <a:pt x="314505" y="369735"/>
                  </a:lnTo>
                  <a:close/>
                </a:path>
              </a:pathLst>
            </a:custGeom>
            <a:solidFill>
              <a:srgbClr val="FF9900"/>
            </a:solidFill>
          </p:spPr>
          <p:txBody>
            <a:bodyPr wrap="square" lIns="0" tIns="0" rIns="0" bIns="0" rtlCol="0"/>
            <a:lstStyle/>
            <a:p>
              <a:endParaRPr/>
            </a:p>
          </p:txBody>
        </p:sp>
        <p:pic>
          <p:nvPicPr>
            <p:cNvPr id="6" name="object 6"/>
            <p:cNvPicPr/>
            <p:nvPr/>
          </p:nvPicPr>
          <p:blipFill>
            <a:blip r:embed="rId2" cstate="print"/>
            <a:stretch>
              <a:fillRect/>
            </a:stretch>
          </p:blipFill>
          <p:spPr>
            <a:xfrm>
              <a:off x="9802414" y="3570571"/>
              <a:ext cx="180358" cy="243791"/>
            </a:xfrm>
            <a:prstGeom prst="rect">
              <a:avLst/>
            </a:prstGeom>
          </p:spPr>
        </p:pic>
        <p:sp>
          <p:nvSpPr>
            <p:cNvPr id="7" name="object 7"/>
            <p:cNvSpPr/>
            <p:nvPr/>
          </p:nvSpPr>
          <p:spPr>
            <a:xfrm>
              <a:off x="9705850" y="3350714"/>
              <a:ext cx="581660" cy="579755"/>
            </a:xfrm>
            <a:custGeom>
              <a:avLst/>
              <a:gdLst/>
              <a:ahLst/>
              <a:cxnLst/>
              <a:rect l="l" t="t" r="r" b="b"/>
              <a:pathLst>
                <a:path w="581659" h="579754">
                  <a:moveTo>
                    <a:pt x="290522" y="579252"/>
                  </a:moveTo>
                  <a:lnTo>
                    <a:pt x="243397" y="575461"/>
                  </a:lnTo>
                  <a:lnTo>
                    <a:pt x="198693" y="564487"/>
                  </a:lnTo>
                  <a:lnTo>
                    <a:pt x="157008" y="546925"/>
                  </a:lnTo>
                  <a:lnTo>
                    <a:pt x="118941" y="523372"/>
                  </a:lnTo>
                  <a:lnTo>
                    <a:pt x="85090" y="494424"/>
                  </a:lnTo>
                  <a:lnTo>
                    <a:pt x="56011" y="460611"/>
                  </a:lnTo>
                  <a:lnTo>
                    <a:pt x="32404" y="422675"/>
                  </a:lnTo>
                  <a:lnTo>
                    <a:pt x="14801" y="381135"/>
                  </a:lnTo>
                  <a:lnTo>
                    <a:pt x="3800" y="336587"/>
                  </a:lnTo>
                  <a:lnTo>
                    <a:pt x="0" y="289626"/>
                  </a:lnTo>
                  <a:lnTo>
                    <a:pt x="3802" y="242646"/>
                  </a:lnTo>
                  <a:lnTo>
                    <a:pt x="14810" y="198080"/>
                  </a:lnTo>
                  <a:lnTo>
                    <a:pt x="32426" y="156524"/>
                  </a:lnTo>
                  <a:lnTo>
                    <a:pt x="56052" y="118575"/>
                  </a:lnTo>
                  <a:lnTo>
                    <a:pt x="85090" y="84828"/>
                  </a:lnTo>
                  <a:lnTo>
                    <a:pt x="118941" y="55879"/>
                  </a:lnTo>
                  <a:lnTo>
                    <a:pt x="157008" y="32326"/>
                  </a:lnTo>
                  <a:lnTo>
                    <a:pt x="198693" y="14764"/>
                  </a:lnTo>
                  <a:lnTo>
                    <a:pt x="243397" y="3790"/>
                  </a:lnTo>
                  <a:lnTo>
                    <a:pt x="290522" y="0"/>
                  </a:lnTo>
                  <a:lnTo>
                    <a:pt x="337647" y="3790"/>
                  </a:lnTo>
                  <a:lnTo>
                    <a:pt x="382351" y="14764"/>
                  </a:lnTo>
                  <a:lnTo>
                    <a:pt x="405811" y="24649"/>
                  </a:lnTo>
                  <a:lnTo>
                    <a:pt x="290522" y="24649"/>
                  </a:lnTo>
                  <a:lnTo>
                    <a:pt x="242745" y="28918"/>
                  </a:lnTo>
                  <a:lnTo>
                    <a:pt x="197777" y="41226"/>
                  </a:lnTo>
                  <a:lnTo>
                    <a:pt x="156370" y="60826"/>
                  </a:lnTo>
                  <a:lnTo>
                    <a:pt x="119273" y="86968"/>
                  </a:lnTo>
                  <a:lnTo>
                    <a:pt x="87237" y="118905"/>
                  </a:lnTo>
                  <a:lnTo>
                    <a:pt x="61014" y="155887"/>
                  </a:lnTo>
                  <a:lnTo>
                    <a:pt x="41338" y="197226"/>
                  </a:lnTo>
                  <a:lnTo>
                    <a:pt x="29007" y="241996"/>
                  </a:lnTo>
                  <a:lnTo>
                    <a:pt x="24725" y="289626"/>
                  </a:lnTo>
                  <a:lnTo>
                    <a:pt x="29007" y="337255"/>
                  </a:lnTo>
                  <a:lnTo>
                    <a:pt x="41354" y="382084"/>
                  </a:lnTo>
                  <a:lnTo>
                    <a:pt x="61014" y="423364"/>
                  </a:lnTo>
                  <a:lnTo>
                    <a:pt x="87237" y="460347"/>
                  </a:lnTo>
                  <a:lnTo>
                    <a:pt x="119273" y="492283"/>
                  </a:lnTo>
                  <a:lnTo>
                    <a:pt x="156370" y="518425"/>
                  </a:lnTo>
                  <a:lnTo>
                    <a:pt x="197777" y="538025"/>
                  </a:lnTo>
                  <a:lnTo>
                    <a:pt x="242745" y="550334"/>
                  </a:lnTo>
                  <a:lnTo>
                    <a:pt x="290522" y="554603"/>
                  </a:lnTo>
                  <a:lnTo>
                    <a:pt x="405610" y="554603"/>
                  </a:lnTo>
                  <a:lnTo>
                    <a:pt x="382314" y="564429"/>
                  </a:lnTo>
                  <a:lnTo>
                    <a:pt x="337628" y="575427"/>
                  </a:lnTo>
                  <a:lnTo>
                    <a:pt x="290522" y="579252"/>
                  </a:lnTo>
                  <a:close/>
                </a:path>
                <a:path w="581659" h="579754">
                  <a:moveTo>
                    <a:pt x="405610" y="554603"/>
                  </a:moveTo>
                  <a:lnTo>
                    <a:pt x="290522" y="554603"/>
                  </a:lnTo>
                  <a:lnTo>
                    <a:pt x="338299" y="550334"/>
                  </a:lnTo>
                  <a:lnTo>
                    <a:pt x="383266" y="538025"/>
                  </a:lnTo>
                  <a:lnTo>
                    <a:pt x="424674" y="518425"/>
                  </a:lnTo>
                  <a:lnTo>
                    <a:pt x="461771" y="492283"/>
                  </a:lnTo>
                  <a:lnTo>
                    <a:pt x="493806" y="460347"/>
                  </a:lnTo>
                  <a:lnTo>
                    <a:pt x="520029" y="423364"/>
                  </a:lnTo>
                  <a:lnTo>
                    <a:pt x="539690" y="382084"/>
                  </a:lnTo>
                  <a:lnTo>
                    <a:pt x="552036" y="337255"/>
                  </a:lnTo>
                  <a:lnTo>
                    <a:pt x="556319" y="289626"/>
                  </a:lnTo>
                  <a:lnTo>
                    <a:pt x="551970" y="241996"/>
                  </a:lnTo>
                  <a:lnTo>
                    <a:pt x="539567" y="197167"/>
                  </a:lnTo>
                  <a:lnTo>
                    <a:pt x="519917" y="155972"/>
                  </a:lnTo>
                  <a:lnTo>
                    <a:pt x="493691" y="119009"/>
                  </a:lnTo>
                  <a:lnTo>
                    <a:pt x="461666" y="87083"/>
                  </a:lnTo>
                  <a:lnTo>
                    <a:pt x="424589" y="60938"/>
                  </a:lnTo>
                  <a:lnTo>
                    <a:pt x="383207" y="41321"/>
                  </a:lnTo>
                  <a:lnTo>
                    <a:pt x="338269" y="28976"/>
                  </a:lnTo>
                  <a:lnTo>
                    <a:pt x="290522" y="24649"/>
                  </a:lnTo>
                  <a:lnTo>
                    <a:pt x="405811" y="24649"/>
                  </a:lnTo>
                  <a:lnTo>
                    <a:pt x="462102" y="55879"/>
                  </a:lnTo>
                  <a:lnTo>
                    <a:pt x="495953" y="84828"/>
                  </a:lnTo>
                  <a:lnTo>
                    <a:pt x="524991" y="118575"/>
                  </a:lnTo>
                  <a:lnTo>
                    <a:pt x="548617" y="156524"/>
                  </a:lnTo>
                  <a:lnTo>
                    <a:pt x="566233" y="198080"/>
                  </a:lnTo>
                  <a:lnTo>
                    <a:pt x="577242" y="242646"/>
                  </a:lnTo>
                  <a:lnTo>
                    <a:pt x="581044" y="289626"/>
                  </a:lnTo>
                  <a:lnTo>
                    <a:pt x="577202" y="336606"/>
                  </a:lnTo>
                  <a:lnTo>
                    <a:pt x="566160" y="381171"/>
                  </a:lnTo>
                  <a:lnTo>
                    <a:pt x="548513" y="422727"/>
                  </a:lnTo>
                  <a:lnTo>
                    <a:pt x="524915" y="460611"/>
                  </a:lnTo>
                  <a:lnTo>
                    <a:pt x="495879" y="494350"/>
                  </a:lnTo>
                  <a:lnTo>
                    <a:pt x="462036" y="523296"/>
                  </a:lnTo>
                  <a:lnTo>
                    <a:pt x="423982" y="546854"/>
                  </a:lnTo>
                  <a:lnTo>
                    <a:pt x="405610" y="554603"/>
                  </a:lnTo>
                  <a:close/>
                </a:path>
              </a:pathLst>
            </a:custGeom>
            <a:solidFill>
              <a:srgbClr val="FF9900"/>
            </a:solidFill>
          </p:spPr>
          <p:txBody>
            <a:bodyPr wrap="square" lIns="0" tIns="0" rIns="0" bIns="0" rtlCol="0"/>
            <a:lstStyle/>
            <a:p>
              <a:endParaRPr/>
            </a:p>
          </p:txBody>
        </p:sp>
      </p:grpSp>
      <p:grpSp>
        <p:nvGrpSpPr>
          <p:cNvPr id="8" name="object 8"/>
          <p:cNvGrpSpPr/>
          <p:nvPr/>
        </p:nvGrpSpPr>
        <p:grpSpPr>
          <a:xfrm>
            <a:off x="10701908" y="3665731"/>
            <a:ext cx="603250" cy="102235"/>
            <a:chOff x="10701908" y="3665731"/>
            <a:chExt cx="603250" cy="102235"/>
          </a:xfrm>
        </p:grpSpPr>
        <p:sp>
          <p:nvSpPr>
            <p:cNvPr id="9" name="object 9"/>
            <p:cNvSpPr/>
            <p:nvPr/>
          </p:nvSpPr>
          <p:spPr>
            <a:xfrm>
              <a:off x="10701908" y="3716656"/>
              <a:ext cx="596900" cy="0"/>
            </a:xfrm>
            <a:custGeom>
              <a:avLst/>
              <a:gdLst/>
              <a:ahLst/>
              <a:cxnLst/>
              <a:rect l="l" t="t" r="r" b="b"/>
              <a:pathLst>
                <a:path w="596900">
                  <a:moveTo>
                    <a:pt x="0" y="0"/>
                  </a:moveTo>
                  <a:lnTo>
                    <a:pt x="596773" y="0"/>
                  </a:lnTo>
                </a:path>
              </a:pathLst>
            </a:custGeom>
            <a:ln w="12954">
              <a:solidFill>
                <a:srgbClr val="8FA7C4"/>
              </a:solidFill>
            </a:ln>
          </p:spPr>
          <p:txBody>
            <a:bodyPr wrap="square" lIns="0" tIns="0" rIns="0" bIns="0" rtlCol="0"/>
            <a:lstStyle/>
            <a:p>
              <a:endParaRPr/>
            </a:p>
          </p:txBody>
        </p:sp>
        <p:sp>
          <p:nvSpPr>
            <p:cNvPr id="10" name="object 10"/>
            <p:cNvSpPr/>
            <p:nvPr/>
          </p:nvSpPr>
          <p:spPr>
            <a:xfrm>
              <a:off x="11222485" y="3672208"/>
              <a:ext cx="76200" cy="88900"/>
            </a:xfrm>
            <a:custGeom>
              <a:avLst/>
              <a:gdLst/>
              <a:ahLst/>
              <a:cxnLst/>
              <a:rect l="l" t="t" r="r" b="b"/>
              <a:pathLst>
                <a:path w="76200" h="88900">
                  <a:moveTo>
                    <a:pt x="0" y="88900"/>
                  </a:moveTo>
                  <a:lnTo>
                    <a:pt x="76200" y="44450"/>
                  </a:lnTo>
                  <a:lnTo>
                    <a:pt x="0" y="0"/>
                  </a:lnTo>
                </a:path>
              </a:pathLst>
            </a:custGeom>
            <a:ln w="12954">
              <a:solidFill>
                <a:srgbClr val="8FA7C4"/>
              </a:solidFill>
            </a:ln>
          </p:spPr>
          <p:txBody>
            <a:bodyPr wrap="square" lIns="0" tIns="0" rIns="0" bIns="0" rtlCol="0"/>
            <a:lstStyle/>
            <a:p>
              <a:endParaRPr/>
            </a:p>
          </p:txBody>
        </p:sp>
      </p:grpSp>
      <p:pic>
        <p:nvPicPr>
          <p:cNvPr id="11" name="object 11"/>
          <p:cNvPicPr/>
          <p:nvPr/>
        </p:nvPicPr>
        <p:blipFill>
          <a:blip r:embed="rId3" cstate="print"/>
          <a:stretch>
            <a:fillRect/>
          </a:stretch>
        </p:blipFill>
        <p:spPr>
          <a:xfrm>
            <a:off x="11791950" y="3332226"/>
            <a:ext cx="619505" cy="618743"/>
          </a:xfrm>
          <a:prstGeom prst="rect">
            <a:avLst/>
          </a:prstGeom>
        </p:spPr>
      </p:pic>
      <p:sp>
        <p:nvSpPr>
          <p:cNvPr id="12" name="object 12"/>
          <p:cNvSpPr txBox="1"/>
          <p:nvPr/>
        </p:nvSpPr>
        <p:spPr>
          <a:xfrm>
            <a:off x="11599105" y="4178052"/>
            <a:ext cx="1004569" cy="452120"/>
          </a:xfrm>
          <a:prstGeom prst="rect">
            <a:avLst/>
          </a:prstGeom>
        </p:spPr>
        <p:txBody>
          <a:bodyPr vert="horz" wrap="square" lIns="0" tIns="12065" rIns="0" bIns="0" rtlCol="0">
            <a:spAutoFit/>
          </a:bodyPr>
          <a:lstStyle/>
          <a:p>
            <a:pPr marL="211454" marR="5080" indent="-199390">
              <a:lnSpc>
                <a:spcPct val="100000"/>
              </a:lnSpc>
              <a:spcBef>
                <a:spcPts val="95"/>
              </a:spcBef>
            </a:pPr>
            <a:r>
              <a:rPr sz="1400" spc="10" dirty="0">
                <a:solidFill>
                  <a:srgbClr val="FFFFFF"/>
                </a:solidFill>
                <a:latin typeface="Trebuchet MS"/>
                <a:cs typeface="Trebuchet MS"/>
              </a:rPr>
              <a:t>Clo</a:t>
            </a:r>
            <a:r>
              <a:rPr sz="1400" spc="35" dirty="0">
                <a:solidFill>
                  <a:srgbClr val="FFFFFF"/>
                </a:solidFill>
                <a:latin typeface="Trebuchet MS"/>
                <a:cs typeface="Trebuchet MS"/>
              </a:rPr>
              <a:t>u</a:t>
            </a:r>
            <a:r>
              <a:rPr sz="1400" spc="50" dirty="0">
                <a:solidFill>
                  <a:srgbClr val="FFFFFF"/>
                </a:solidFill>
                <a:latin typeface="Trebuchet MS"/>
                <a:cs typeface="Trebuchet MS"/>
              </a:rPr>
              <a:t>dW</a:t>
            </a:r>
            <a:r>
              <a:rPr sz="1400" spc="40" dirty="0">
                <a:solidFill>
                  <a:srgbClr val="FFFFFF"/>
                </a:solidFill>
                <a:latin typeface="Trebuchet MS"/>
                <a:cs typeface="Trebuchet MS"/>
              </a:rPr>
              <a:t>a</a:t>
            </a:r>
            <a:r>
              <a:rPr sz="1400" spc="-25" dirty="0">
                <a:solidFill>
                  <a:srgbClr val="FFFFFF"/>
                </a:solidFill>
                <a:latin typeface="Trebuchet MS"/>
                <a:cs typeface="Trebuchet MS"/>
              </a:rPr>
              <a:t>t</a:t>
            </a:r>
            <a:r>
              <a:rPr sz="1400" spc="-5" dirty="0">
                <a:solidFill>
                  <a:srgbClr val="FFFFFF"/>
                </a:solidFill>
                <a:latin typeface="Trebuchet MS"/>
                <a:cs typeface="Trebuchet MS"/>
              </a:rPr>
              <a:t>ch  </a:t>
            </a:r>
            <a:r>
              <a:rPr sz="1400" spc="5" dirty="0">
                <a:solidFill>
                  <a:srgbClr val="FFFFFF"/>
                </a:solidFill>
                <a:latin typeface="Trebuchet MS"/>
                <a:cs typeface="Trebuchet MS"/>
              </a:rPr>
              <a:t>Metrics</a:t>
            </a:r>
            <a:endParaRPr sz="1400">
              <a:latin typeface="Trebuchet MS"/>
              <a:cs typeface="Trebuchet MS"/>
            </a:endParaRPr>
          </a:p>
        </p:txBody>
      </p:sp>
      <p:sp>
        <p:nvSpPr>
          <p:cNvPr id="13" name="object 13"/>
          <p:cNvSpPr/>
          <p:nvPr/>
        </p:nvSpPr>
        <p:spPr>
          <a:xfrm>
            <a:off x="7676248" y="3500284"/>
            <a:ext cx="332740" cy="430530"/>
          </a:xfrm>
          <a:custGeom>
            <a:avLst/>
            <a:gdLst/>
            <a:ahLst/>
            <a:cxnLst/>
            <a:rect l="l" t="t" r="r" b="b"/>
            <a:pathLst>
              <a:path w="332740" h="430529">
                <a:moveTo>
                  <a:pt x="294932" y="349110"/>
                </a:moveTo>
                <a:lnTo>
                  <a:pt x="285877" y="334810"/>
                </a:lnTo>
                <a:lnTo>
                  <a:pt x="251155" y="373151"/>
                </a:lnTo>
                <a:lnTo>
                  <a:pt x="242316" y="361556"/>
                </a:lnTo>
                <a:lnTo>
                  <a:pt x="232346" y="374738"/>
                </a:lnTo>
                <a:lnTo>
                  <a:pt x="250317" y="398487"/>
                </a:lnTo>
                <a:lnTo>
                  <a:pt x="294932" y="349110"/>
                </a:lnTo>
                <a:close/>
              </a:path>
              <a:path w="332740" h="430529">
                <a:moveTo>
                  <a:pt x="296697" y="209334"/>
                </a:moveTo>
                <a:lnTo>
                  <a:pt x="287642" y="195033"/>
                </a:lnTo>
                <a:lnTo>
                  <a:pt x="252933" y="233464"/>
                </a:lnTo>
                <a:lnTo>
                  <a:pt x="244157" y="221780"/>
                </a:lnTo>
                <a:lnTo>
                  <a:pt x="234124" y="234950"/>
                </a:lnTo>
                <a:lnTo>
                  <a:pt x="252082" y="258800"/>
                </a:lnTo>
                <a:lnTo>
                  <a:pt x="296697" y="209334"/>
                </a:lnTo>
                <a:close/>
              </a:path>
              <a:path w="332740" h="430529">
                <a:moveTo>
                  <a:pt x="296900" y="107607"/>
                </a:moveTo>
                <a:lnTo>
                  <a:pt x="282117" y="88011"/>
                </a:lnTo>
                <a:lnTo>
                  <a:pt x="296849" y="68529"/>
                </a:lnTo>
                <a:lnTo>
                  <a:pt x="286842" y="55295"/>
                </a:lnTo>
                <a:lnTo>
                  <a:pt x="272122" y="74752"/>
                </a:lnTo>
                <a:lnTo>
                  <a:pt x="257416" y="55232"/>
                </a:lnTo>
                <a:lnTo>
                  <a:pt x="247396" y="68427"/>
                </a:lnTo>
                <a:lnTo>
                  <a:pt x="262115" y="87985"/>
                </a:lnTo>
                <a:lnTo>
                  <a:pt x="247294" y="107594"/>
                </a:lnTo>
                <a:lnTo>
                  <a:pt x="257302" y="120827"/>
                </a:lnTo>
                <a:lnTo>
                  <a:pt x="272110" y="101244"/>
                </a:lnTo>
                <a:lnTo>
                  <a:pt x="286867" y="120815"/>
                </a:lnTo>
                <a:lnTo>
                  <a:pt x="296900" y="107607"/>
                </a:lnTo>
                <a:close/>
              </a:path>
              <a:path w="332740" h="430529">
                <a:moveTo>
                  <a:pt x="332333" y="166331"/>
                </a:moveTo>
                <a:lnTo>
                  <a:pt x="318262" y="166331"/>
                </a:lnTo>
                <a:lnTo>
                  <a:pt x="318262" y="185115"/>
                </a:lnTo>
                <a:lnTo>
                  <a:pt x="318262" y="271132"/>
                </a:lnTo>
                <a:lnTo>
                  <a:pt x="109677" y="271132"/>
                </a:lnTo>
                <a:lnTo>
                  <a:pt x="89446" y="245148"/>
                </a:lnTo>
                <a:lnTo>
                  <a:pt x="14147" y="245148"/>
                </a:lnTo>
                <a:lnTo>
                  <a:pt x="14147" y="158940"/>
                </a:lnTo>
                <a:lnTo>
                  <a:pt x="83934" y="158940"/>
                </a:lnTo>
                <a:lnTo>
                  <a:pt x="103517" y="185115"/>
                </a:lnTo>
                <a:lnTo>
                  <a:pt x="318262" y="185115"/>
                </a:lnTo>
                <a:lnTo>
                  <a:pt x="318262" y="166331"/>
                </a:lnTo>
                <a:lnTo>
                  <a:pt x="109677" y="166331"/>
                </a:lnTo>
                <a:lnTo>
                  <a:pt x="104063" y="158940"/>
                </a:lnTo>
                <a:lnTo>
                  <a:pt x="89877" y="140246"/>
                </a:lnTo>
                <a:lnTo>
                  <a:pt x="0" y="140246"/>
                </a:lnTo>
                <a:lnTo>
                  <a:pt x="0" y="263563"/>
                </a:lnTo>
                <a:lnTo>
                  <a:pt x="83591" y="263563"/>
                </a:lnTo>
                <a:lnTo>
                  <a:pt x="103733" y="289839"/>
                </a:lnTo>
                <a:lnTo>
                  <a:pt x="332333" y="289839"/>
                </a:lnTo>
                <a:lnTo>
                  <a:pt x="332333" y="271132"/>
                </a:lnTo>
                <a:lnTo>
                  <a:pt x="332333" y="166331"/>
                </a:lnTo>
                <a:close/>
              </a:path>
              <a:path w="332740" h="430529">
                <a:moveTo>
                  <a:pt x="332409" y="306476"/>
                </a:moveTo>
                <a:lnTo>
                  <a:pt x="318262" y="306476"/>
                </a:lnTo>
                <a:lnTo>
                  <a:pt x="318262" y="325183"/>
                </a:lnTo>
                <a:lnTo>
                  <a:pt x="318262" y="411378"/>
                </a:lnTo>
                <a:lnTo>
                  <a:pt x="109677" y="411378"/>
                </a:lnTo>
                <a:lnTo>
                  <a:pt x="89522" y="385864"/>
                </a:lnTo>
                <a:lnTo>
                  <a:pt x="14135" y="385864"/>
                </a:lnTo>
                <a:lnTo>
                  <a:pt x="14135" y="299199"/>
                </a:lnTo>
                <a:lnTo>
                  <a:pt x="83159" y="299199"/>
                </a:lnTo>
                <a:lnTo>
                  <a:pt x="103797" y="325183"/>
                </a:lnTo>
                <a:lnTo>
                  <a:pt x="318262" y="325183"/>
                </a:lnTo>
                <a:lnTo>
                  <a:pt x="318262" y="306476"/>
                </a:lnTo>
                <a:lnTo>
                  <a:pt x="109677" y="306476"/>
                </a:lnTo>
                <a:lnTo>
                  <a:pt x="103860" y="299199"/>
                </a:lnTo>
                <a:lnTo>
                  <a:pt x="88950" y="280492"/>
                </a:lnTo>
                <a:lnTo>
                  <a:pt x="0" y="280492"/>
                </a:lnTo>
                <a:lnTo>
                  <a:pt x="0" y="404190"/>
                </a:lnTo>
                <a:lnTo>
                  <a:pt x="83794" y="404190"/>
                </a:lnTo>
                <a:lnTo>
                  <a:pt x="103936" y="430085"/>
                </a:lnTo>
                <a:lnTo>
                  <a:pt x="332409" y="430085"/>
                </a:lnTo>
                <a:lnTo>
                  <a:pt x="332409" y="411378"/>
                </a:lnTo>
                <a:lnTo>
                  <a:pt x="332409" y="306476"/>
                </a:lnTo>
                <a:close/>
              </a:path>
              <a:path w="332740" h="430529">
                <a:moveTo>
                  <a:pt x="332409" y="25895"/>
                </a:moveTo>
                <a:lnTo>
                  <a:pt x="318325" y="25895"/>
                </a:lnTo>
                <a:lnTo>
                  <a:pt x="318325" y="44589"/>
                </a:lnTo>
                <a:lnTo>
                  <a:pt x="318325" y="130886"/>
                </a:lnTo>
                <a:lnTo>
                  <a:pt x="109677" y="131356"/>
                </a:lnTo>
                <a:lnTo>
                  <a:pt x="89382" y="104800"/>
                </a:lnTo>
                <a:lnTo>
                  <a:pt x="14211" y="104800"/>
                </a:lnTo>
                <a:lnTo>
                  <a:pt x="14706" y="18694"/>
                </a:lnTo>
                <a:lnTo>
                  <a:pt x="83654" y="18694"/>
                </a:lnTo>
                <a:lnTo>
                  <a:pt x="103720" y="44589"/>
                </a:lnTo>
                <a:lnTo>
                  <a:pt x="318325" y="44589"/>
                </a:lnTo>
                <a:lnTo>
                  <a:pt x="318325" y="25895"/>
                </a:lnTo>
                <a:lnTo>
                  <a:pt x="109677" y="25895"/>
                </a:lnTo>
                <a:lnTo>
                  <a:pt x="104051" y="18694"/>
                </a:lnTo>
                <a:lnTo>
                  <a:pt x="89446" y="0"/>
                </a:lnTo>
                <a:lnTo>
                  <a:pt x="635" y="0"/>
                </a:lnTo>
                <a:lnTo>
                  <a:pt x="0" y="123698"/>
                </a:lnTo>
                <a:lnTo>
                  <a:pt x="83578" y="123698"/>
                </a:lnTo>
                <a:lnTo>
                  <a:pt x="103797" y="150063"/>
                </a:lnTo>
                <a:lnTo>
                  <a:pt x="332409" y="149593"/>
                </a:lnTo>
                <a:lnTo>
                  <a:pt x="332409" y="131356"/>
                </a:lnTo>
                <a:lnTo>
                  <a:pt x="332409" y="25895"/>
                </a:lnTo>
                <a:close/>
              </a:path>
            </a:pathLst>
          </a:custGeom>
          <a:solidFill>
            <a:srgbClr val="CD2163"/>
          </a:solidFill>
        </p:spPr>
        <p:txBody>
          <a:bodyPr wrap="square" lIns="0" tIns="0" rIns="0" bIns="0" rtlCol="0"/>
          <a:lstStyle/>
          <a:p>
            <a:endParaRPr/>
          </a:p>
        </p:txBody>
      </p:sp>
      <p:grpSp>
        <p:nvGrpSpPr>
          <p:cNvPr id="14" name="object 14"/>
          <p:cNvGrpSpPr/>
          <p:nvPr/>
        </p:nvGrpSpPr>
        <p:grpSpPr>
          <a:xfrm>
            <a:off x="6581775" y="3665731"/>
            <a:ext cx="603250" cy="102235"/>
            <a:chOff x="6581775" y="3665731"/>
            <a:chExt cx="603250" cy="102235"/>
          </a:xfrm>
        </p:grpSpPr>
        <p:sp>
          <p:nvSpPr>
            <p:cNvPr id="15" name="object 15"/>
            <p:cNvSpPr/>
            <p:nvPr/>
          </p:nvSpPr>
          <p:spPr>
            <a:xfrm>
              <a:off x="6581775" y="3716656"/>
              <a:ext cx="596900" cy="0"/>
            </a:xfrm>
            <a:custGeom>
              <a:avLst/>
              <a:gdLst/>
              <a:ahLst/>
              <a:cxnLst/>
              <a:rect l="l" t="t" r="r" b="b"/>
              <a:pathLst>
                <a:path w="596900">
                  <a:moveTo>
                    <a:pt x="0" y="0"/>
                  </a:moveTo>
                  <a:lnTo>
                    <a:pt x="596773" y="0"/>
                  </a:lnTo>
                </a:path>
              </a:pathLst>
            </a:custGeom>
            <a:ln w="12954">
              <a:solidFill>
                <a:srgbClr val="8FA7C4"/>
              </a:solidFill>
            </a:ln>
          </p:spPr>
          <p:txBody>
            <a:bodyPr wrap="square" lIns="0" tIns="0" rIns="0" bIns="0" rtlCol="0"/>
            <a:lstStyle/>
            <a:p>
              <a:endParaRPr/>
            </a:p>
          </p:txBody>
        </p:sp>
        <p:sp>
          <p:nvSpPr>
            <p:cNvPr id="16" name="object 16"/>
            <p:cNvSpPr/>
            <p:nvPr/>
          </p:nvSpPr>
          <p:spPr>
            <a:xfrm>
              <a:off x="7102353" y="3672208"/>
              <a:ext cx="76200" cy="88900"/>
            </a:xfrm>
            <a:custGeom>
              <a:avLst/>
              <a:gdLst/>
              <a:ahLst/>
              <a:cxnLst/>
              <a:rect l="l" t="t" r="r" b="b"/>
              <a:pathLst>
                <a:path w="76200" h="88900">
                  <a:moveTo>
                    <a:pt x="0" y="88900"/>
                  </a:moveTo>
                  <a:lnTo>
                    <a:pt x="76200" y="44450"/>
                  </a:lnTo>
                  <a:lnTo>
                    <a:pt x="0" y="0"/>
                  </a:lnTo>
                </a:path>
              </a:pathLst>
            </a:custGeom>
            <a:ln w="12954">
              <a:solidFill>
                <a:srgbClr val="8FA7C4"/>
              </a:solidFill>
            </a:ln>
          </p:spPr>
          <p:txBody>
            <a:bodyPr wrap="square" lIns="0" tIns="0" rIns="0" bIns="0" rtlCol="0"/>
            <a:lstStyle/>
            <a:p>
              <a:endParaRPr/>
            </a:p>
          </p:txBody>
        </p:sp>
      </p:grpSp>
      <p:sp>
        <p:nvSpPr>
          <p:cNvPr id="17" name="object 17"/>
          <p:cNvSpPr txBox="1"/>
          <p:nvPr/>
        </p:nvSpPr>
        <p:spPr>
          <a:xfrm>
            <a:off x="7159632" y="4178052"/>
            <a:ext cx="1365250" cy="238760"/>
          </a:xfrm>
          <a:prstGeom prst="rect">
            <a:avLst/>
          </a:prstGeom>
        </p:spPr>
        <p:txBody>
          <a:bodyPr vert="horz" wrap="square" lIns="0" tIns="12065" rIns="0" bIns="0" rtlCol="0">
            <a:spAutoFit/>
          </a:bodyPr>
          <a:lstStyle/>
          <a:p>
            <a:pPr marL="12700">
              <a:lnSpc>
                <a:spcPct val="100000"/>
              </a:lnSpc>
              <a:spcBef>
                <a:spcPts val="95"/>
              </a:spcBef>
            </a:pPr>
            <a:r>
              <a:rPr sz="1400" spc="15" dirty="0">
                <a:solidFill>
                  <a:srgbClr val="FFFFFF"/>
                </a:solidFill>
                <a:latin typeface="Trebuchet MS"/>
                <a:cs typeface="Trebuchet MS"/>
              </a:rPr>
              <a:t>EventBridge</a:t>
            </a:r>
            <a:r>
              <a:rPr sz="1400" spc="-95" dirty="0">
                <a:solidFill>
                  <a:srgbClr val="FFFFFF"/>
                </a:solidFill>
                <a:latin typeface="Trebuchet MS"/>
                <a:cs typeface="Trebuchet MS"/>
              </a:rPr>
              <a:t> </a:t>
            </a:r>
            <a:r>
              <a:rPr sz="1400" spc="-10" dirty="0">
                <a:solidFill>
                  <a:srgbClr val="FFFFFF"/>
                </a:solidFill>
                <a:latin typeface="Trebuchet MS"/>
                <a:cs typeface="Trebuchet MS"/>
              </a:rPr>
              <a:t>rule</a:t>
            </a:r>
            <a:endParaRPr sz="1400">
              <a:latin typeface="Trebuchet MS"/>
              <a:cs typeface="Trebuchet MS"/>
            </a:endParaRPr>
          </a:p>
        </p:txBody>
      </p:sp>
      <p:grpSp>
        <p:nvGrpSpPr>
          <p:cNvPr id="18" name="object 18"/>
          <p:cNvGrpSpPr/>
          <p:nvPr/>
        </p:nvGrpSpPr>
        <p:grpSpPr>
          <a:xfrm>
            <a:off x="8453246" y="3665731"/>
            <a:ext cx="603250" cy="102235"/>
            <a:chOff x="8453246" y="3665731"/>
            <a:chExt cx="603250" cy="102235"/>
          </a:xfrm>
        </p:grpSpPr>
        <p:sp>
          <p:nvSpPr>
            <p:cNvPr id="19" name="object 19"/>
            <p:cNvSpPr/>
            <p:nvPr/>
          </p:nvSpPr>
          <p:spPr>
            <a:xfrm>
              <a:off x="8453246" y="3716656"/>
              <a:ext cx="596900" cy="0"/>
            </a:xfrm>
            <a:custGeom>
              <a:avLst/>
              <a:gdLst/>
              <a:ahLst/>
              <a:cxnLst/>
              <a:rect l="l" t="t" r="r" b="b"/>
              <a:pathLst>
                <a:path w="596900">
                  <a:moveTo>
                    <a:pt x="0" y="0"/>
                  </a:moveTo>
                  <a:lnTo>
                    <a:pt x="596773" y="0"/>
                  </a:lnTo>
                </a:path>
              </a:pathLst>
            </a:custGeom>
            <a:ln w="12954">
              <a:solidFill>
                <a:srgbClr val="8FA7C4"/>
              </a:solidFill>
            </a:ln>
          </p:spPr>
          <p:txBody>
            <a:bodyPr wrap="square" lIns="0" tIns="0" rIns="0" bIns="0" rtlCol="0"/>
            <a:lstStyle/>
            <a:p>
              <a:endParaRPr/>
            </a:p>
          </p:txBody>
        </p:sp>
        <p:sp>
          <p:nvSpPr>
            <p:cNvPr id="20" name="object 20"/>
            <p:cNvSpPr/>
            <p:nvPr/>
          </p:nvSpPr>
          <p:spPr>
            <a:xfrm>
              <a:off x="8973823" y="3672208"/>
              <a:ext cx="76200" cy="88900"/>
            </a:xfrm>
            <a:custGeom>
              <a:avLst/>
              <a:gdLst/>
              <a:ahLst/>
              <a:cxnLst/>
              <a:rect l="l" t="t" r="r" b="b"/>
              <a:pathLst>
                <a:path w="76200" h="88900">
                  <a:moveTo>
                    <a:pt x="0" y="88900"/>
                  </a:moveTo>
                  <a:lnTo>
                    <a:pt x="76200" y="44450"/>
                  </a:lnTo>
                  <a:lnTo>
                    <a:pt x="0" y="0"/>
                  </a:lnTo>
                </a:path>
              </a:pathLst>
            </a:custGeom>
            <a:ln w="12954">
              <a:solidFill>
                <a:srgbClr val="8FA7C4"/>
              </a:solidFill>
            </a:ln>
          </p:spPr>
          <p:txBody>
            <a:bodyPr wrap="square" lIns="0" tIns="0" rIns="0" bIns="0" rtlCol="0"/>
            <a:lstStyle/>
            <a:p>
              <a:endParaRPr/>
            </a:p>
          </p:txBody>
        </p:sp>
      </p:grpSp>
      <p:sp>
        <p:nvSpPr>
          <p:cNvPr id="21" name="object 21"/>
          <p:cNvSpPr/>
          <p:nvPr/>
        </p:nvSpPr>
        <p:spPr>
          <a:xfrm>
            <a:off x="1777212" y="3391141"/>
            <a:ext cx="580390" cy="498475"/>
          </a:xfrm>
          <a:custGeom>
            <a:avLst/>
            <a:gdLst/>
            <a:ahLst/>
            <a:cxnLst/>
            <a:rect l="l" t="t" r="r" b="b"/>
            <a:pathLst>
              <a:path w="580389" h="498475">
                <a:moveTo>
                  <a:pt x="24688" y="403021"/>
                </a:moveTo>
                <a:lnTo>
                  <a:pt x="0" y="403021"/>
                </a:lnTo>
                <a:lnTo>
                  <a:pt x="0" y="441960"/>
                </a:lnTo>
                <a:lnTo>
                  <a:pt x="24688" y="441960"/>
                </a:lnTo>
                <a:lnTo>
                  <a:pt x="24688" y="403021"/>
                </a:lnTo>
                <a:close/>
              </a:path>
              <a:path w="580389" h="498475">
                <a:moveTo>
                  <a:pt x="24688" y="229730"/>
                </a:moveTo>
                <a:lnTo>
                  <a:pt x="0" y="229730"/>
                </a:lnTo>
                <a:lnTo>
                  <a:pt x="0" y="268681"/>
                </a:lnTo>
                <a:lnTo>
                  <a:pt x="24688" y="268681"/>
                </a:lnTo>
                <a:lnTo>
                  <a:pt x="24688" y="229730"/>
                </a:lnTo>
                <a:close/>
              </a:path>
              <a:path w="580389" h="498475">
                <a:moveTo>
                  <a:pt x="37033" y="473760"/>
                </a:moveTo>
                <a:lnTo>
                  <a:pt x="24688" y="473760"/>
                </a:lnTo>
                <a:lnTo>
                  <a:pt x="24688" y="461429"/>
                </a:lnTo>
                <a:lnTo>
                  <a:pt x="0" y="461429"/>
                </a:lnTo>
                <a:lnTo>
                  <a:pt x="0" y="492887"/>
                </a:lnTo>
                <a:lnTo>
                  <a:pt x="5524" y="498398"/>
                </a:lnTo>
                <a:lnTo>
                  <a:pt x="37033" y="498398"/>
                </a:lnTo>
                <a:lnTo>
                  <a:pt x="37033" y="473760"/>
                </a:lnTo>
                <a:close/>
              </a:path>
              <a:path w="580389" h="498475">
                <a:moveTo>
                  <a:pt x="37033" y="346684"/>
                </a:moveTo>
                <a:lnTo>
                  <a:pt x="5524" y="346684"/>
                </a:lnTo>
                <a:lnTo>
                  <a:pt x="0" y="352209"/>
                </a:lnTo>
                <a:lnTo>
                  <a:pt x="0" y="383667"/>
                </a:lnTo>
                <a:lnTo>
                  <a:pt x="24688" y="383667"/>
                </a:lnTo>
                <a:lnTo>
                  <a:pt x="24688" y="371335"/>
                </a:lnTo>
                <a:lnTo>
                  <a:pt x="37033" y="371335"/>
                </a:lnTo>
                <a:lnTo>
                  <a:pt x="37033" y="346684"/>
                </a:lnTo>
                <a:close/>
              </a:path>
              <a:path w="580389" h="498475">
                <a:moveTo>
                  <a:pt x="37033" y="173278"/>
                </a:moveTo>
                <a:lnTo>
                  <a:pt x="5524" y="173278"/>
                </a:lnTo>
                <a:lnTo>
                  <a:pt x="0" y="178803"/>
                </a:lnTo>
                <a:lnTo>
                  <a:pt x="0" y="210261"/>
                </a:lnTo>
                <a:lnTo>
                  <a:pt x="24688" y="210261"/>
                </a:lnTo>
                <a:lnTo>
                  <a:pt x="24688" y="197929"/>
                </a:lnTo>
                <a:lnTo>
                  <a:pt x="37033" y="197929"/>
                </a:lnTo>
                <a:lnTo>
                  <a:pt x="37033" y="173278"/>
                </a:lnTo>
                <a:close/>
              </a:path>
              <a:path w="580389" h="498475">
                <a:moveTo>
                  <a:pt x="37045" y="300469"/>
                </a:moveTo>
                <a:lnTo>
                  <a:pt x="24688" y="300469"/>
                </a:lnTo>
                <a:lnTo>
                  <a:pt x="24688" y="288150"/>
                </a:lnTo>
                <a:lnTo>
                  <a:pt x="0" y="288150"/>
                </a:lnTo>
                <a:lnTo>
                  <a:pt x="0" y="319595"/>
                </a:lnTo>
                <a:lnTo>
                  <a:pt x="5524" y="325120"/>
                </a:lnTo>
                <a:lnTo>
                  <a:pt x="37045" y="325120"/>
                </a:lnTo>
                <a:lnTo>
                  <a:pt x="37045" y="300469"/>
                </a:lnTo>
                <a:close/>
              </a:path>
              <a:path w="580389" h="498475">
                <a:moveTo>
                  <a:pt x="106057" y="473760"/>
                </a:moveTo>
                <a:lnTo>
                  <a:pt x="60007" y="473760"/>
                </a:lnTo>
                <a:lnTo>
                  <a:pt x="60007" y="498411"/>
                </a:lnTo>
                <a:lnTo>
                  <a:pt x="106057" y="498411"/>
                </a:lnTo>
                <a:lnTo>
                  <a:pt x="106057" y="473760"/>
                </a:lnTo>
                <a:close/>
              </a:path>
              <a:path w="580389" h="498475">
                <a:moveTo>
                  <a:pt x="106057" y="346697"/>
                </a:moveTo>
                <a:lnTo>
                  <a:pt x="60007" y="346697"/>
                </a:lnTo>
                <a:lnTo>
                  <a:pt x="60007" y="371348"/>
                </a:lnTo>
                <a:lnTo>
                  <a:pt x="106057" y="371348"/>
                </a:lnTo>
                <a:lnTo>
                  <a:pt x="106057" y="346697"/>
                </a:lnTo>
                <a:close/>
              </a:path>
              <a:path w="580389" h="498475">
                <a:moveTo>
                  <a:pt x="106057" y="300482"/>
                </a:moveTo>
                <a:lnTo>
                  <a:pt x="60007" y="300482"/>
                </a:lnTo>
                <a:lnTo>
                  <a:pt x="60007" y="325132"/>
                </a:lnTo>
                <a:lnTo>
                  <a:pt x="106057" y="325132"/>
                </a:lnTo>
                <a:lnTo>
                  <a:pt x="106057" y="300482"/>
                </a:lnTo>
                <a:close/>
              </a:path>
              <a:path w="580389" h="498475">
                <a:moveTo>
                  <a:pt x="106057" y="173291"/>
                </a:moveTo>
                <a:lnTo>
                  <a:pt x="60007" y="173291"/>
                </a:lnTo>
                <a:lnTo>
                  <a:pt x="60007" y="197942"/>
                </a:lnTo>
                <a:lnTo>
                  <a:pt x="106057" y="197942"/>
                </a:lnTo>
                <a:lnTo>
                  <a:pt x="106057" y="173291"/>
                </a:lnTo>
                <a:close/>
              </a:path>
              <a:path w="580389" h="498475">
                <a:moveTo>
                  <a:pt x="175577" y="473760"/>
                </a:moveTo>
                <a:lnTo>
                  <a:pt x="129641" y="473760"/>
                </a:lnTo>
                <a:lnTo>
                  <a:pt x="129641" y="498411"/>
                </a:lnTo>
                <a:lnTo>
                  <a:pt x="175082" y="498411"/>
                </a:lnTo>
                <a:lnTo>
                  <a:pt x="175577" y="473760"/>
                </a:lnTo>
                <a:close/>
              </a:path>
              <a:path w="580389" h="498475">
                <a:moveTo>
                  <a:pt x="175577" y="300482"/>
                </a:moveTo>
                <a:lnTo>
                  <a:pt x="129641" y="300482"/>
                </a:lnTo>
                <a:lnTo>
                  <a:pt x="129641" y="325132"/>
                </a:lnTo>
                <a:lnTo>
                  <a:pt x="175082" y="325132"/>
                </a:lnTo>
                <a:lnTo>
                  <a:pt x="175577" y="300482"/>
                </a:lnTo>
                <a:close/>
              </a:path>
              <a:path w="580389" h="498475">
                <a:moveTo>
                  <a:pt x="175704" y="346697"/>
                </a:moveTo>
                <a:lnTo>
                  <a:pt x="129641" y="346697"/>
                </a:lnTo>
                <a:lnTo>
                  <a:pt x="129641" y="371348"/>
                </a:lnTo>
                <a:lnTo>
                  <a:pt x="175082" y="371348"/>
                </a:lnTo>
                <a:lnTo>
                  <a:pt x="175704" y="346697"/>
                </a:lnTo>
                <a:close/>
              </a:path>
              <a:path w="580389" h="498475">
                <a:moveTo>
                  <a:pt x="175704" y="173291"/>
                </a:moveTo>
                <a:lnTo>
                  <a:pt x="129641" y="173291"/>
                </a:lnTo>
                <a:lnTo>
                  <a:pt x="129641" y="197942"/>
                </a:lnTo>
                <a:lnTo>
                  <a:pt x="175082" y="197942"/>
                </a:lnTo>
                <a:lnTo>
                  <a:pt x="175704" y="173291"/>
                </a:lnTo>
                <a:close/>
              </a:path>
              <a:path w="580389" h="498475">
                <a:moveTo>
                  <a:pt x="244106" y="473760"/>
                </a:moveTo>
                <a:lnTo>
                  <a:pt x="198170" y="473760"/>
                </a:lnTo>
                <a:lnTo>
                  <a:pt x="198170" y="498411"/>
                </a:lnTo>
                <a:lnTo>
                  <a:pt x="244106" y="498411"/>
                </a:lnTo>
                <a:lnTo>
                  <a:pt x="244106" y="473760"/>
                </a:lnTo>
                <a:close/>
              </a:path>
              <a:path w="580389" h="498475">
                <a:moveTo>
                  <a:pt x="244106" y="346697"/>
                </a:moveTo>
                <a:lnTo>
                  <a:pt x="198043" y="346697"/>
                </a:lnTo>
                <a:lnTo>
                  <a:pt x="198043" y="371348"/>
                </a:lnTo>
                <a:lnTo>
                  <a:pt x="244106" y="371348"/>
                </a:lnTo>
                <a:lnTo>
                  <a:pt x="244106" y="346697"/>
                </a:lnTo>
                <a:close/>
              </a:path>
              <a:path w="580389" h="498475">
                <a:moveTo>
                  <a:pt x="244106" y="300482"/>
                </a:moveTo>
                <a:lnTo>
                  <a:pt x="198170" y="300482"/>
                </a:lnTo>
                <a:lnTo>
                  <a:pt x="198170" y="325132"/>
                </a:lnTo>
                <a:lnTo>
                  <a:pt x="244106" y="325132"/>
                </a:lnTo>
                <a:lnTo>
                  <a:pt x="244106" y="300482"/>
                </a:lnTo>
                <a:close/>
              </a:path>
              <a:path w="580389" h="498475">
                <a:moveTo>
                  <a:pt x="244106" y="173291"/>
                </a:moveTo>
                <a:lnTo>
                  <a:pt x="198043" y="173291"/>
                </a:lnTo>
                <a:lnTo>
                  <a:pt x="198043" y="197942"/>
                </a:lnTo>
                <a:lnTo>
                  <a:pt x="244106" y="197942"/>
                </a:lnTo>
                <a:lnTo>
                  <a:pt x="244106" y="173291"/>
                </a:lnTo>
                <a:close/>
              </a:path>
              <a:path w="580389" h="498475">
                <a:moveTo>
                  <a:pt x="313131" y="473760"/>
                </a:moveTo>
                <a:lnTo>
                  <a:pt x="267195" y="473760"/>
                </a:lnTo>
                <a:lnTo>
                  <a:pt x="267195" y="498411"/>
                </a:lnTo>
                <a:lnTo>
                  <a:pt x="313131" y="498411"/>
                </a:lnTo>
                <a:lnTo>
                  <a:pt x="313131" y="473760"/>
                </a:lnTo>
                <a:close/>
              </a:path>
              <a:path w="580389" h="498475">
                <a:moveTo>
                  <a:pt x="313131" y="346697"/>
                </a:moveTo>
                <a:lnTo>
                  <a:pt x="267195" y="346697"/>
                </a:lnTo>
                <a:lnTo>
                  <a:pt x="267195" y="371348"/>
                </a:lnTo>
                <a:lnTo>
                  <a:pt x="313131" y="371348"/>
                </a:lnTo>
                <a:lnTo>
                  <a:pt x="313131" y="346697"/>
                </a:lnTo>
                <a:close/>
              </a:path>
              <a:path w="580389" h="498475">
                <a:moveTo>
                  <a:pt x="313131" y="300482"/>
                </a:moveTo>
                <a:lnTo>
                  <a:pt x="267195" y="300482"/>
                </a:lnTo>
                <a:lnTo>
                  <a:pt x="267195" y="325132"/>
                </a:lnTo>
                <a:lnTo>
                  <a:pt x="313131" y="325132"/>
                </a:lnTo>
                <a:lnTo>
                  <a:pt x="313131" y="300482"/>
                </a:lnTo>
                <a:close/>
              </a:path>
              <a:path w="580389" h="498475">
                <a:moveTo>
                  <a:pt x="313131" y="173291"/>
                </a:moveTo>
                <a:lnTo>
                  <a:pt x="267195" y="173291"/>
                </a:lnTo>
                <a:lnTo>
                  <a:pt x="267195" y="197942"/>
                </a:lnTo>
                <a:lnTo>
                  <a:pt x="313131" y="197942"/>
                </a:lnTo>
                <a:lnTo>
                  <a:pt x="313131" y="173291"/>
                </a:lnTo>
                <a:close/>
              </a:path>
              <a:path w="580389" h="498475">
                <a:moveTo>
                  <a:pt x="382143" y="346697"/>
                </a:moveTo>
                <a:lnTo>
                  <a:pt x="336219" y="346697"/>
                </a:lnTo>
                <a:lnTo>
                  <a:pt x="336219" y="371348"/>
                </a:lnTo>
                <a:lnTo>
                  <a:pt x="382143" y="371348"/>
                </a:lnTo>
                <a:lnTo>
                  <a:pt x="382143" y="346697"/>
                </a:lnTo>
                <a:close/>
              </a:path>
              <a:path w="580389" h="498475">
                <a:moveTo>
                  <a:pt x="382155" y="173291"/>
                </a:moveTo>
                <a:lnTo>
                  <a:pt x="336219" y="173291"/>
                </a:lnTo>
                <a:lnTo>
                  <a:pt x="336219" y="197942"/>
                </a:lnTo>
                <a:lnTo>
                  <a:pt x="382155" y="197942"/>
                </a:lnTo>
                <a:lnTo>
                  <a:pt x="382155" y="173291"/>
                </a:lnTo>
                <a:close/>
              </a:path>
              <a:path w="580389" h="498475">
                <a:moveTo>
                  <a:pt x="382270" y="473760"/>
                </a:moveTo>
                <a:lnTo>
                  <a:pt x="336219" y="473760"/>
                </a:lnTo>
                <a:lnTo>
                  <a:pt x="336219" y="498411"/>
                </a:lnTo>
                <a:lnTo>
                  <a:pt x="382270" y="498411"/>
                </a:lnTo>
                <a:lnTo>
                  <a:pt x="382270" y="473760"/>
                </a:lnTo>
                <a:close/>
              </a:path>
              <a:path w="580389" h="498475">
                <a:moveTo>
                  <a:pt x="382270" y="300482"/>
                </a:moveTo>
                <a:lnTo>
                  <a:pt x="336219" y="300482"/>
                </a:lnTo>
                <a:lnTo>
                  <a:pt x="336219" y="325132"/>
                </a:lnTo>
                <a:lnTo>
                  <a:pt x="382270" y="325132"/>
                </a:lnTo>
                <a:lnTo>
                  <a:pt x="382270" y="300482"/>
                </a:lnTo>
                <a:close/>
              </a:path>
              <a:path w="580389" h="498475">
                <a:moveTo>
                  <a:pt x="451167" y="371348"/>
                </a:moveTo>
                <a:lnTo>
                  <a:pt x="450672" y="346697"/>
                </a:lnTo>
                <a:lnTo>
                  <a:pt x="405244" y="346697"/>
                </a:lnTo>
                <a:lnTo>
                  <a:pt x="405244" y="371348"/>
                </a:lnTo>
                <a:lnTo>
                  <a:pt x="451167" y="371348"/>
                </a:lnTo>
                <a:close/>
              </a:path>
              <a:path w="580389" h="498475">
                <a:moveTo>
                  <a:pt x="451167" y="197942"/>
                </a:moveTo>
                <a:lnTo>
                  <a:pt x="450672" y="173291"/>
                </a:lnTo>
                <a:lnTo>
                  <a:pt x="405244" y="173291"/>
                </a:lnTo>
                <a:lnTo>
                  <a:pt x="405244" y="197942"/>
                </a:lnTo>
                <a:lnTo>
                  <a:pt x="451167" y="197942"/>
                </a:lnTo>
                <a:close/>
              </a:path>
              <a:path w="580389" h="498475">
                <a:moveTo>
                  <a:pt x="451294" y="473760"/>
                </a:moveTo>
                <a:lnTo>
                  <a:pt x="405244" y="473760"/>
                </a:lnTo>
                <a:lnTo>
                  <a:pt x="405244" y="498411"/>
                </a:lnTo>
                <a:lnTo>
                  <a:pt x="451294" y="498411"/>
                </a:lnTo>
                <a:lnTo>
                  <a:pt x="451294" y="473760"/>
                </a:lnTo>
                <a:close/>
              </a:path>
              <a:path w="580389" h="498475">
                <a:moveTo>
                  <a:pt x="451294" y="300482"/>
                </a:moveTo>
                <a:lnTo>
                  <a:pt x="405244" y="300482"/>
                </a:lnTo>
                <a:lnTo>
                  <a:pt x="405244" y="325132"/>
                </a:lnTo>
                <a:lnTo>
                  <a:pt x="451294" y="325132"/>
                </a:lnTo>
                <a:lnTo>
                  <a:pt x="451294" y="300482"/>
                </a:lnTo>
                <a:close/>
              </a:path>
              <a:path w="580389" h="498475">
                <a:moveTo>
                  <a:pt x="520319" y="473760"/>
                </a:moveTo>
                <a:lnTo>
                  <a:pt x="474256" y="473760"/>
                </a:lnTo>
                <a:lnTo>
                  <a:pt x="474256" y="498411"/>
                </a:lnTo>
                <a:lnTo>
                  <a:pt x="520319" y="498411"/>
                </a:lnTo>
                <a:lnTo>
                  <a:pt x="520319" y="473760"/>
                </a:lnTo>
                <a:close/>
              </a:path>
              <a:path w="580389" h="498475">
                <a:moveTo>
                  <a:pt x="520319" y="346697"/>
                </a:moveTo>
                <a:lnTo>
                  <a:pt x="474256" y="346697"/>
                </a:lnTo>
                <a:lnTo>
                  <a:pt x="474256" y="371348"/>
                </a:lnTo>
                <a:lnTo>
                  <a:pt x="520319" y="371348"/>
                </a:lnTo>
                <a:lnTo>
                  <a:pt x="520319" y="346697"/>
                </a:lnTo>
                <a:close/>
              </a:path>
              <a:path w="580389" h="498475">
                <a:moveTo>
                  <a:pt x="520319" y="300482"/>
                </a:moveTo>
                <a:lnTo>
                  <a:pt x="474268" y="300482"/>
                </a:lnTo>
                <a:lnTo>
                  <a:pt x="474268" y="325132"/>
                </a:lnTo>
                <a:lnTo>
                  <a:pt x="520319" y="325132"/>
                </a:lnTo>
                <a:lnTo>
                  <a:pt x="520319" y="300482"/>
                </a:lnTo>
                <a:close/>
              </a:path>
              <a:path w="580389" h="498475">
                <a:moveTo>
                  <a:pt x="520319" y="173291"/>
                </a:moveTo>
                <a:lnTo>
                  <a:pt x="474256" y="173291"/>
                </a:lnTo>
                <a:lnTo>
                  <a:pt x="474256" y="197942"/>
                </a:lnTo>
                <a:lnTo>
                  <a:pt x="520319" y="197942"/>
                </a:lnTo>
                <a:lnTo>
                  <a:pt x="520319" y="173291"/>
                </a:lnTo>
                <a:close/>
              </a:path>
              <a:path w="580389" h="498475">
                <a:moveTo>
                  <a:pt x="580326" y="461429"/>
                </a:moveTo>
                <a:lnTo>
                  <a:pt x="555625" y="461429"/>
                </a:lnTo>
                <a:lnTo>
                  <a:pt x="555625" y="473760"/>
                </a:lnTo>
                <a:lnTo>
                  <a:pt x="543280" y="473760"/>
                </a:lnTo>
                <a:lnTo>
                  <a:pt x="543280" y="498398"/>
                </a:lnTo>
                <a:lnTo>
                  <a:pt x="567982" y="498398"/>
                </a:lnTo>
                <a:lnTo>
                  <a:pt x="574789" y="498398"/>
                </a:lnTo>
                <a:lnTo>
                  <a:pt x="580326" y="492887"/>
                </a:lnTo>
                <a:lnTo>
                  <a:pt x="580326" y="461429"/>
                </a:lnTo>
                <a:close/>
              </a:path>
              <a:path w="580389" h="498475">
                <a:moveTo>
                  <a:pt x="580326" y="403021"/>
                </a:moveTo>
                <a:lnTo>
                  <a:pt x="555625" y="403021"/>
                </a:lnTo>
                <a:lnTo>
                  <a:pt x="555625" y="441960"/>
                </a:lnTo>
                <a:lnTo>
                  <a:pt x="580326" y="441960"/>
                </a:lnTo>
                <a:lnTo>
                  <a:pt x="580326" y="403021"/>
                </a:lnTo>
                <a:close/>
              </a:path>
              <a:path w="580389" h="498475">
                <a:moveTo>
                  <a:pt x="580326" y="352209"/>
                </a:moveTo>
                <a:lnTo>
                  <a:pt x="574789" y="346684"/>
                </a:lnTo>
                <a:lnTo>
                  <a:pt x="543280" y="346684"/>
                </a:lnTo>
                <a:lnTo>
                  <a:pt x="543280" y="371335"/>
                </a:lnTo>
                <a:lnTo>
                  <a:pt x="555625" y="371335"/>
                </a:lnTo>
                <a:lnTo>
                  <a:pt x="555625" y="383667"/>
                </a:lnTo>
                <a:lnTo>
                  <a:pt x="580326" y="383667"/>
                </a:lnTo>
                <a:lnTo>
                  <a:pt x="580326" y="352209"/>
                </a:lnTo>
                <a:close/>
              </a:path>
              <a:path w="580389" h="498475">
                <a:moveTo>
                  <a:pt x="580326" y="288150"/>
                </a:moveTo>
                <a:lnTo>
                  <a:pt x="555637" y="288150"/>
                </a:lnTo>
                <a:lnTo>
                  <a:pt x="555637" y="300469"/>
                </a:lnTo>
                <a:lnTo>
                  <a:pt x="543280" y="300469"/>
                </a:lnTo>
                <a:lnTo>
                  <a:pt x="543280" y="325120"/>
                </a:lnTo>
                <a:lnTo>
                  <a:pt x="567982" y="325120"/>
                </a:lnTo>
                <a:lnTo>
                  <a:pt x="574802" y="325120"/>
                </a:lnTo>
                <a:lnTo>
                  <a:pt x="580326" y="319595"/>
                </a:lnTo>
                <a:lnTo>
                  <a:pt x="580326" y="288150"/>
                </a:lnTo>
                <a:close/>
              </a:path>
              <a:path w="580389" h="498475">
                <a:moveTo>
                  <a:pt x="580326" y="229730"/>
                </a:moveTo>
                <a:lnTo>
                  <a:pt x="555625" y="229730"/>
                </a:lnTo>
                <a:lnTo>
                  <a:pt x="555625" y="268681"/>
                </a:lnTo>
                <a:lnTo>
                  <a:pt x="580326" y="268681"/>
                </a:lnTo>
                <a:lnTo>
                  <a:pt x="580326" y="229730"/>
                </a:lnTo>
                <a:close/>
              </a:path>
              <a:path w="580389" h="498475">
                <a:moveTo>
                  <a:pt x="580326" y="178803"/>
                </a:moveTo>
                <a:lnTo>
                  <a:pt x="574789" y="173278"/>
                </a:lnTo>
                <a:lnTo>
                  <a:pt x="543280" y="173278"/>
                </a:lnTo>
                <a:lnTo>
                  <a:pt x="543280" y="197929"/>
                </a:lnTo>
                <a:lnTo>
                  <a:pt x="555637" y="197929"/>
                </a:lnTo>
                <a:lnTo>
                  <a:pt x="555637" y="210261"/>
                </a:lnTo>
                <a:lnTo>
                  <a:pt x="580326" y="210261"/>
                </a:lnTo>
                <a:lnTo>
                  <a:pt x="580326" y="178803"/>
                </a:lnTo>
                <a:close/>
              </a:path>
              <a:path w="580389" h="498475">
                <a:moveTo>
                  <a:pt x="580326" y="5524"/>
                </a:moveTo>
                <a:lnTo>
                  <a:pt x="574802" y="0"/>
                </a:lnTo>
                <a:lnTo>
                  <a:pt x="555637" y="0"/>
                </a:lnTo>
                <a:lnTo>
                  <a:pt x="555637" y="24650"/>
                </a:lnTo>
                <a:lnTo>
                  <a:pt x="555637" y="127063"/>
                </a:lnTo>
                <a:lnTo>
                  <a:pt x="24688" y="127063"/>
                </a:lnTo>
                <a:lnTo>
                  <a:pt x="24688" y="24650"/>
                </a:lnTo>
                <a:lnTo>
                  <a:pt x="555637" y="24650"/>
                </a:lnTo>
                <a:lnTo>
                  <a:pt x="555637" y="0"/>
                </a:lnTo>
                <a:lnTo>
                  <a:pt x="5524" y="0"/>
                </a:lnTo>
                <a:lnTo>
                  <a:pt x="0" y="5524"/>
                </a:lnTo>
                <a:lnTo>
                  <a:pt x="0" y="146189"/>
                </a:lnTo>
                <a:lnTo>
                  <a:pt x="5524" y="151714"/>
                </a:lnTo>
                <a:lnTo>
                  <a:pt x="574802" y="151714"/>
                </a:lnTo>
                <a:lnTo>
                  <a:pt x="580326" y="146189"/>
                </a:lnTo>
                <a:lnTo>
                  <a:pt x="580326" y="127063"/>
                </a:lnTo>
                <a:lnTo>
                  <a:pt x="580326" y="24650"/>
                </a:lnTo>
                <a:lnTo>
                  <a:pt x="580326" y="5524"/>
                </a:lnTo>
                <a:close/>
              </a:path>
            </a:pathLst>
          </a:custGeom>
          <a:solidFill>
            <a:srgbClr val="FF4F8A"/>
          </a:solidFill>
        </p:spPr>
        <p:txBody>
          <a:bodyPr wrap="square" lIns="0" tIns="0" rIns="0" bIns="0" rtlCol="0"/>
          <a:lstStyle/>
          <a:p>
            <a:endParaRPr/>
          </a:p>
        </p:txBody>
      </p:sp>
      <p:sp>
        <p:nvSpPr>
          <p:cNvPr id="22" name="object 22"/>
          <p:cNvSpPr txBox="1"/>
          <p:nvPr/>
        </p:nvSpPr>
        <p:spPr>
          <a:xfrm>
            <a:off x="1661805" y="4161439"/>
            <a:ext cx="3108325" cy="852805"/>
          </a:xfrm>
          <a:prstGeom prst="rect">
            <a:avLst/>
          </a:prstGeom>
        </p:spPr>
        <p:txBody>
          <a:bodyPr vert="horz" wrap="square" lIns="0" tIns="46355" rIns="0" bIns="0" rtlCol="0">
            <a:spAutoFit/>
          </a:bodyPr>
          <a:lstStyle/>
          <a:p>
            <a:pPr marL="125095" indent="-125730">
              <a:lnSpc>
                <a:spcPct val="92000"/>
              </a:lnSpc>
              <a:spcBef>
                <a:spcPts val="365"/>
              </a:spcBef>
              <a:tabLst>
                <a:tab pos="1495425" algn="l"/>
                <a:tab pos="1656080" algn="l"/>
              </a:tabLst>
            </a:pPr>
            <a:r>
              <a:rPr sz="2100" spc="142" baseline="9920" dirty="0">
                <a:solidFill>
                  <a:srgbClr val="FFFFFF"/>
                </a:solidFill>
                <a:latin typeface="Trebuchet MS"/>
                <a:cs typeface="Trebuchet MS"/>
              </a:rPr>
              <a:t>S</a:t>
            </a:r>
            <a:r>
              <a:rPr sz="2100" spc="187" baseline="9920" dirty="0">
                <a:solidFill>
                  <a:srgbClr val="FFFFFF"/>
                </a:solidFill>
                <a:latin typeface="Trebuchet MS"/>
                <a:cs typeface="Trebuchet MS"/>
              </a:rPr>
              <a:t>N</a:t>
            </a:r>
            <a:r>
              <a:rPr sz="2100" spc="179" baseline="9920" dirty="0">
                <a:solidFill>
                  <a:srgbClr val="FFFFFF"/>
                </a:solidFill>
                <a:latin typeface="Trebuchet MS"/>
                <a:cs typeface="Trebuchet MS"/>
              </a:rPr>
              <a:t>S</a:t>
            </a:r>
            <a:r>
              <a:rPr sz="2100" spc="-75" baseline="9920" dirty="0">
                <a:solidFill>
                  <a:srgbClr val="FFFFFF"/>
                </a:solidFill>
                <a:latin typeface="Trebuchet MS"/>
                <a:cs typeface="Trebuchet MS"/>
              </a:rPr>
              <a:t> </a:t>
            </a:r>
            <a:r>
              <a:rPr sz="2100" spc="37" baseline="9920" dirty="0">
                <a:solidFill>
                  <a:srgbClr val="FFFFFF"/>
                </a:solidFill>
                <a:latin typeface="Trebuchet MS"/>
                <a:cs typeface="Trebuchet MS"/>
              </a:rPr>
              <a:t>T</a:t>
            </a:r>
            <a:r>
              <a:rPr sz="2100" spc="22" baseline="9920" dirty="0">
                <a:solidFill>
                  <a:srgbClr val="FFFFFF"/>
                </a:solidFill>
                <a:latin typeface="Trebuchet MS"/>
                <a:cs typeface="Trebuchet MS"/>
              </a:rPr>
              <a:t>o</a:t>
            </a:r>
            <a:r>
              <a:rPr sz="2100" spc="67" baseline="9920" dirty="0">
                <a:solidFill>
                  <a:srgbClr val="FFFFFF"/>
                </a:solidFill>
                <a:latin typeface="Trebuchet MS"/>
                <a:cs typeface="Trebuchet MS"/>
              </a:rPr>
              <a:t>p</a:t>
            </a:r>
            <a:r>
              <a:rPr sz="2100" spc="-75" baseline="9920" dirty="0">
                <a:solidFill>
                  <a:srgbClr val="FFFFFF"/>
                </a:solidFill>
                <a:latin typeface="Trebuchet MS"/>
                <a:cs typeface="Trebuchet MS"/>
              </a:rPr>
              <a:t>ic</a:t>
            </a:r>
            <a:r>
              <a:rPr sz="2100" baseline="9920" dirty="0">
                <a:solidFill>
                  <a:srgbClr val="FFFFFF"/>
                </a:solidFill>
                <a:latin typeface="Trebuchet MS"/>
                <a:cs typeface="Trebuchet MS"/>
              </a:rPr>
              <a:t>	</a:t>
            </a:r>
            <a:r>
              <a:rPr sz="1400" spc="10" dirty="0">
                <a:solidFill>
                  <a:srgbClr val="FFFFFF"/>
                </a:solidFill>
                <a:latin typeface="Trebuchet MS"/>
                <a:cs typeface="Trebuchet MS"/>
              </a:rPr>
              <a:t>t</a:t>
            </a:r>
            <a:r>
              <a:rPr sz="1400" spc="20" dirty="0">
                <a:solidFill>
                  <a:srgbClr val="FFFFFF"/>
                </a:solidFill>
                <a:latin typeface="Trebuchet MS"/>
                <a:cs typeface="Trebuchet MS"/>
              </a:rPr>
              <a:t>h</a:t>
            </a:r>
            <a:r>
              <a:rPr sz="1400" spc="25" dirty="0">
                <a:solidFill>
                  <a:srgbClr val="FFFFFF"/>
                </a:solidFill>
                <a:latin typeface="Trebuchet MS"/>
                <a:cs typeface="Trebuchet MS"/>
              </a:rPr>
              <a:t>em</a:t>
            </a:r>
            <a:r>
              <a:rPr sz="1400" spc="-30" dirty="0">
                <a:solidFill>
                  <a:srgbClr val="FFFFFF"/>
                </a:solidFill>
                <a:latin typeface="Trebuchet MS"/>
                <a:cs typeface="Trebuchet MS"/>
              </a:rPr>
              <a:t>e</a:t>
            </a:r>
            <a:r>
              <a:rPr sz="1400" spc="30" dirty="0">
                <a:solidFill>
                  <a:srgbClr val="FFFFFF"/>
                </a:solidFill>
                <a:latin typeface="Trebuchet MS"/>
                <a:cs typeface="Trebuchet MS"/>
              </a:rPr>
              <a:t>-</a:t>
            </a:r>
            <a:r>
              <a:rPr sz="1400" spc="20" dirty="0">
                <a:solidFill>
                  <a:srgbClr val="FFFFFF"/>
                </a:solidFill>
                <a:latin typeface="Trebuchet MS"/>
                <a:cs typeface="Trebuchet MS"/>
              </a:rPr>
              <a:t>pa</a:t>
            </a:r>
            <a:r>
              <a:rPr sz="1400" dirty="0">
                <a:solidFill>
                  <a:srgbClr val="FFFFFF"/>
                </a:solidFill>
                <a:latin typeface="Trebuchet MS"/>
                <a:cs typeface="Trebuchet MS"/>
              </a:rPr>
              <a:t>rk</a:t>
            </a:r>
            <a:r>
              <a:rPr sz="1400" spc="30" dirty="0">
                <a:solidFill>
                  <a:srgbClr val="FFFFFF"/>
                </a:solidFill>
                <a:latin typeface="Trebuchet MS"/>
                <a:cs typeface="Trebuchet MS"/>
              </a:rPr>
              <a:t>-</a:t>
            </a:r>
            <a:r>
              <a:rPr sz="1400" spc="-5" dirty="0">
                <a:solidFill>
                  <a:srgbClr val="FFFFFF"/>
                </a:solidFill>
                <a:latin typeface="Trebuchet MS"/>
                <a:cs typeface="Trebuchet MS"/>
              </a:rPr>
              <a:t>e</a:t>
            </a:r>
            <a:r>
              <a:rPr sz="1400" dirty="0">
                <a:solidFill>
                  <a:srgbClr val="FFFFFF"/>
                </a:solidFill>
                <a:latin typeface="Trebuchet MS"/>
                <a:cs typeface="Trebuchet MS"/>
              </a:rPr>
              <a:t>v</a:t>
            </a:r>
            <a:r>
              <a:rPr sz="1400" spc="10" dirty="0">
                <a:solidFill>
                  <a:srgbClr val="FFFFFF"/>
                </a:solidFill>
                <a:latin typeface="Trebuchet MS"/>
                <a:cs typeface="Trebuchet MS"/>
              </a:rPr>
              <a:t>e</a:t>
            </a:r>
            <a:r>
              <a:rPr sz="1400" spc="15" dirty="0">
                <a:solidFill>
                  <a:srgbClr val="FFFFFF"/>
                </a:solidFill>
                <a:latin typeface="Trebuchet MS"/>
                <a:cs typeface="Trebuchet MS"/>
              </a:rPr>
              <a:t>n</a:t>
            </a:r>
            <a:r>
              <a:rPr sz="1400" dirty="0">
                <a:solidFill>
                  <a:srgbClr val="FFFFFF"/>
                </a:solidFill>
                <a:latin typeface="Trebuchet MS"/>
                <a:cs typeface="Trebuchet MS"/>
              </a:rPr>
              <a:t>t</a:t>
            </a:r>
            <a:r>
              <a:rPr sz="1400" spc="5" dirty="0">
                <a:solidFill>
                  <a:srgbClr val="FFFFFF"/>
                </a:solidFill>
                <a:latin typeface="Trebuchet MS"/>
                <a:cs typeface="Trebuchet MS"/>
              </a:rPr>
              <a:t>s</a:t>
            </a:r>
            <a:r>
              <a:rPr sz="1400" spc="25" dirty="0">
                <a:solidFill>
                  <a:srgbClr val="FFFFFF"/>
                </a:solidFill>
                <a:latin typeface="Trebuchet MS"/>
                <a:cs typeface="Trebuchet MS"/>
              </a:rPr>
              <a:t>-  </a:t>
            </a:r>
            <a:r>
              <a:rPr sz="2100" spc="22" baseline="9920" dirty="0">
                <a:solidFill>
                  <a:srgbClr val="FFFFFF"/>
                </a:solidFill>
                <a:latin typeface="Trebuchet MS"/>
                <a:cs typeface="Trebuchet MS"/>
              </a:rPr>
              <a:t>Flow</a:t>
            </a:r>
            <a:r>
              <a:rPr sz="2100" spc="-75" baseline="9920" dirty="0">
                <a:solidFill>
                  <a:srgbClr val="FFFFFF"/>
                </a:solidFill>
                <a:latin typeface="Trebuchet MS"/>
                <a:cs typeface="Trebuchet MS"/>
              </a:rPr>
              <a:t> </a:t>
            </a:r>
            <a:r>
              <a:rPr sz="2100" spc="52" baseline="9920" dirty="0">
                <a:solidFill>
                  <a:srgbClr val="FFFFFF"/>
                </a:solidFill>
                <a:latin typeface="Trebuchet MS"/>
                <a:cs typeface="Trebuchet MS"/>
              </a:rPr>
              <a:t>&amp;		</a:t>
            </a:r>
            <a:r>
              <a:rPr sz="1400" spc="15" dirty="0">
                <a:solidFill>
                  <a:srgbClr val="FFFFFF"/>
                </a:solidFill>
                <a:latin typeface="Trebuchet MS"/>
                <a:cs typeface="Trebuchet MS"/>
              </a:rPr>
              <a:t>PublishFunction </a:t>
            </a:r>
            <a:r>
              <a:rPr sz="1400" spc="20" dirty="0">
                <a:solidFill>
                  <a:srgbClr val="FFFFFF"/>
                </a:solidFill>
                <a:latin typeface="Trebuchet MS"/>
                <a:cs typeface="Trebuchet MS"/>
              </a:rPr>
              <a:t> </a:t>
            </a:r>
            <a:r>
              <a:rPr sz="1400" spc="-20" dirty="0">
                <a:solidFill>
                  <a:srgbClr val="FFFFFF"/>
                </a:solidFill>
                <a:latin typeface="Trebuchet MS"/>
                <a:cs typeface="Trebuchet MS"/>
              </a:rPr>
              <a:t>Traffic</a:t>
            </a:r>
            <a:endParaRPr sz="1400">
              <a:latin typeface="Trebuchet MS"/>
              <a:cs typeface="Trebuchet MS"/>
            </a:endParaRPr>
          </a:p>
          <a:p>
            <a:pPr>
              <a:lnSpc>
                <a:spcPct val="100000"/>
              </a:lnSpc>
            </a:pPr>
            <a:r>
              <a:rPr sz="1400" dirty="0">
                <a:solidFill>
                  <a:srgbClr val="FFFFFF"/>
                </a:solidFill>
                <a:latin typeface="Trebuchet MS"/>
                <a:cs typeface="Trebuchet MS"/>
              </a:rPr>
              <a:t>Controller</a:t>
            </a:r>
            <a:endParaRPr sz="1400">
              <a:latin typeface="Trebuchet MS"/>
              <a:cs typeface="Trebuchet MS"/>
            </a:endParaRPr>
          </a:p>
        </p:txBody>
      </p:sp>
      <p:sp>
        <p:nvSpPr>
          <p:cNvPr id="23" name="object 23"/>
          <p:cNvSpPr/>
          <p:nvPr/>
        </p:nvSpPr>
        <p:spPr>
          <a:xfrm>
            <a:off x="5835298" y="3511968"/>
            <a:ext cx="565785" cy="385445"/>
          </a:xfrm>
          <a:custGeom>
            <a:avLst/>
            <a:gdLst/>
            <a:ahLst/>
            <a:cxnLst/>
            <a:rect l="l" t="t" r="r" b="b"/>
            <a:pathLst>
              <a:path w="565785" h="385445">
                <a:moveTo>
                  <a:pt x="449958" y="385400"/>
                </a:moveTo>
                <a:lnTo>
                  <a:pt x="115621" y="385400"/>
                </a:lnTo>
                <a:lnTo>
                  <a:pt x="115621" y="359386"/>
                </a:lnTo>
                <a:lnTo>
                  <a:pt x="449958" y="359386"/>
                </a:lnTo>
                <a:lnTo>
                  <a:pt x="449958" y="385400"/>
                </a:lnTo>
                <a:close/>
              </a:path>
              <a:path w="565785" h="385445">
                <a:moveTo>
                  <a:pt x="295797" y="89605"/>
                </a:moveTo>
                <a:lnTo>
                  <a:pt x="269782" y="89605"/>
                </a:lnTo>
                <a:lnTo>
                  <a:pt x="269782" y="0"/>
                </a:lnTo>
                <a:lnTo>
                  <a:pt x="295797" y="0"/>
                </a:lnTo>
                <a:lnTo>
                  <a:pt x="295797" y="89605"/>
                </a:lnTo>
                <a:close/>
              </a:path>
              <a:path w="565785" h="385445">
                <a:moveTo>
                  <a:pt x="177285" y="117547"/>
                </a:moveTo>
                <a:lnTo>
                  <a:pt x="131037" y="37576"/>
                </a:lnTo>
                <a:lnTo>
                  <a:pt x="153197" y="25051"/>
                </a:lnTo>
                <a:lnTo>
                  <a:pt x="199446" y="104058"/>
                </a:lnTo>
                <a:lnTo>
                  <a:pt x="177285" y="117547"/>
                </a:lnTo>
                <a:close/>
              </a:path>
              <a:path w="565785" h="385445">
                <a:moveTo>
                  <a:pt x="389257" y="117547"/>
                </a:moveTo>
                <a:lnTo>
                  <a:pt x="367096" y="104058"/>
                </a:lnTo>
                <a:lnTo>
                  <a:pt x="413345" y="25051"/>
                </a:lnTo>
                <a:lnTo>
                  <a:pt x="435505" y="38540"/>
                </a:lnTo>
                <a:lnTo>
                  <a:pt x="389257" y="117547"/>
                </a:lnTo>
                <a:close/>
              </a:path>
              <a:path w="565785" h="385445">
                <a:moveTo>
                  <a:pt x="191738" y="331444"/>
                </a:moveTo>
                <a:lnTo>
                  <a:pt x="142599" y="245693"/>
                </a:lnTo>
                <a:lnTo>
                  <a:pt x="140672" y="241838"/>
                </a:lnTo>
                <a:lnTo>
                  <a:pt x="140672" y="237021"/>
                </a:lnTo>
                <a:lnTo>
                  <a:pt x="142599" y="233167"/>
                </a:lnTo>
                <a:lnTo>
                  <a:pt x="207154" y="121401"/>
                </a:lnTo>
                <a:lnTo>
                  <a:pt x="209081" y="117547"/>
                </a:lnTo>
                <a:lnTo>
                  <a:pt x="213898" y="115620"/>
                </a:lnTo>
                <a:lnTo>
                  <a:pt x="351680" y="115620"/>
                </a:lnTo>
                <a:lnTo>
                  <a:pt x="356498" y="117547"/>
                </a:lnTo>
                <a:lnTo>
                  <a:pt x="358425" y="121401"/>
                </a:lnTo>
                <a:lnTo>
                  <a:pt x="369555" y="140671"/>
                </a:lnTo>
                <a:lnTo>
                  <a:pt x="225460" y="140671"/>
                </a:lnTo>
                <a:lnTo>
                  <a:pt x="168613" y="239911"/>
                </a:lnTo>
                <a:lnTo>
                  <a:pt x="213898" y="318919"/>
                </a:lnTo>
                <a:lnTo>
                  <a:pt x="191738" y="331444"/>
                </a:lnTo>
                <a:close/>
              </a:path>
              <a:path w="565785" h="385445">
                <a:moveTo>
                  <a:pt x="373841" y="331444"/>
                </a:moveTo>
                <a:lnTo>
                  <a:pt x="351680" y="318919"/>
                </a:lnTo>
                <a:lnTo>
                  <a:pt x="396965" y="239911"/>
                </a:lnTo>
                <a:lnTo>
                  <a:pt x="340118" y="140671"/>
                </a:lnTo>
                <a:lnTo>
                  <a:pt x="369555" y="140671"/>
                </a:lnTo>
                <a:lnTo>
                  <a:pt x="422980" y="233167"/>
                </a:lnTo>
                <a:lnTo>
                  <a:pt x="424907" y="237021"/>
                </a:lnTo>
                <a:lnTo>
                  <a:pt x="424907" y="241838"/>
                </a:lnTo>
                <a:lnTo>
                  <a:pt x="422980" y="245693"/>
                </a:lnTo>
                <a:lnTo>
                  <a:pt x="373841" y="331444"/>
                </a:lnTo>
                <a:close/>
              </a:path>
              <a:path w="565785" h="385445">
                <a:moveTo>
                  <a:pt x="453812" y="190773"/>
                </a:moveTo>
                <a:lnTo>
                  <a:pt x="441286" y="168612"/>
                </a:lnTo>
                <a:lnTo>
                  <a:pt x="521258" y="122364"/>
                </a:lnTo>
                <a:lnTo>
                  <a:pt x="533783" y="145488"/>
                </a:lnTo>
                <a:lnTo>
                  <a:pt x="453812" y="190773"/>
                </a:lnTo>
                <a:close/>
              </a:path>
              <a:path w="565785" h="385445">
                <a:moveTo>
                  <a:pt x="565579" y="282306"/>
                </a:moveTo>
                <a:lnTo>
                  <a:pt x="475009" y="282306"/>
                </a:lnTo>
                <a:lnTo>
                  <a:pt x="475973" y="256291"/>
                </a:lnTo>
                <a:lnTo>
                  <a:pt x="565579" y="256291"/>
                </a:lnTo>
                <a:lnTo>
                  <a:pt x="565579" y="282306"/>
                </a:lnTo>
                <a:close/>
              </a:path>
              <a:path w="565785" h="385445">
                <a:moveTo>
                  <a:pt x="89606" y="282306"/>
                </a:moveTo>
                <a:lnTo>
                  <a:pt x="0" y="282306"/>
                </a:lnTo>
                <a:lnTo>
                  <a:pt x="0" y="256291"/>
                </a:lnTo>
                <a:lnTo>
                  <a:pt x="90569" y="256291"/>
                </a:lnTo>
                <a:lnTo>
                  <a:pt x="89606" y="282306"/>
                </a:lnTo>
                <a:close/>
              </a:path>
              <a:path w="565785" h="385445">
                <a:moveTo>
                  <a:pt x="111766" y="190773"/>
                </a:moveTo>
                <a:lnTo>
                  <a:pt x="31795" y="144525"/>
                </a:lnTo>
                <a:lnTo>
                  <a:pt x="44321" y="122364"/>
                </a:lnTo>
                <a:lnTo>
                  <a:pt x="124292" y="168612"/>
                </a:lnTo>
                <a:lnTo>
                  <a:pt x="111766" y="190773"/>
                </a:lnTo>
                <a:close/>
              </a:path>
            </a:pathLst>
          </a:custGeom>
          <a:solidFill>
            <a:srgbClr val="FF4F8A"/>
          </a:solidFill>
        </p:spPr>
        <p:txBody>
          <a:bodyPr wrap="square" lIns="0" tIns="0" rIns="0" bIns="0" rtlCol="0"/>
          <a:lstStyle/>
          <a:p>
            <a:endParaRPr/>
          </a:p>
        </p:txBody>
      </p:sp>
      <p:grpSp>
        <p:nvGrpSpPr>
          <p:cNvPr id="24" name="object 24"/>
          <p:cNvGrpSpPr/>
          <p:nvPr/>
        </p:nvGrpSpPr>
        <p:grpSpPr>
          <a:xfrm>
            <a:off x="1416558" y="3026664"/>
            <a:ext cx="3935729" cy="2176780"/>
            <a:chOff x="1416558" y="3026664"/>
            <a:chExt cx="3935729" cy="2176780"/>
          </a:xfrm>
        </p:grpSpPr>
        <p:sp>
          <p:nvSpPr>
            <p:cNvPr id="25" name="object 25"/>
            <p:cNvSpPr/>
            <p:nvPr/>
          </p:nvSpPr>
          <p:spPr>
            <a:xfrm>
              <a:off x="3839103" y="3419977"/>
              <a:ext cx="314960" cy="394970"/>
            </a:xfrm>
            <a:custGeom>
              <a:avLst/>
              <a:gdLst/>
              <a:ahLst/>
              <a:cxnLst/>
              <a:rect l="l" t="t" r="r" b="b"/>
              <a:pathLst>
                <a:path w="314960" h="394970">
                  <a:moveTo>
                    <a:pt x="203513" y="394421"/>
                  </a:moveTo>
                  <a:lnTo>
                    <a:pt x="199125" y="391685"/>
                  </a:lnTo>
                  <a:lnTo>
                    <a:pt x="197060" y="387359"/>
                  </a:lnTo>
                  <a:lnTo>
                    <a:pt x="65522" y="105621"/>
                  </a:lnTo>
                  <a:lnTo>
                    <a:pt x="5538" y="105621"/>
                  </a:lnTo>
                  <a:lnTo>
                    <a:pt x="0" y="100099"/>
                  </a:lnTo>
                  <a:lnTo>
                    <a:pt x="0" y="5521"/>
                  </a:lnTo>
                  <a:lnTo>
                    <a:pt x="5538" y="0"/>
                  </a:lnTo>
                  <a:lnTo>
                    <a:pt x="129684" y="0"/>
                  </a:lnTo>
                  <a:lnTo>
                    <a:pt x="134419" y="86"/>
                  </a:lnTo>
                  <a:lnTo>
                    <a:pt x="138696" y="2859"/>
                  </a:lnTo>
                  <a:lnTo>
                    <a:pt x="148850" y="24649"/>
                  </a:lnTo>
                  <a:lnTo>
                    <a:pt x="24848" y="24649"/>
                  </a:lnTo>
                  <a:lnTo>
                    <a:pt x="24848" y="80972"/>
                  </a:lnTo>
                  <a:lnTo>
                    <a:pt x="78287" y="80972"/>
                  </a:lnTo>
                  <a:lnTo>
                    <a:pt x="82656" y="83757"/>
                  </a:lnTo>
                  <a:lnTo>
                    <a:pt x="215604" y="369735"/>
                  </a:lnTo>
                  <a:lnTo>
                    <a:pt x="314505" y="369735"/>
                  </a:lnTo>
                  <a:lnTo>
                    <a:pt x="314505" y="388863"/>
                  </a:lnTo>
                  <a:lnTo>
                    <a:pt x="308967" y="394384"/>
                  </a:lnTo>
                  <a:lnTo>
                    <a:pt x="208310" y="394384"/>
                  </a:lnTo>
                  <a:lnTo>
                    <a:pt x="203513" y="394421"/>
                  </a:lnTo>
                  <a:close/>
                </a:path>
                <a:path w="314960" h="394970">
                  <a:moveTo>
                    <a:pt x="314505" y="369735"/>
                  </a:moveTo>
                  <a:lnTo>
                    <a:pt x="289780" y="369735"/>
                  </a:lnTo>
                  <a:lnTo>
                    <a:pt x="289780" y="313535"/>
                  </a:lnTo>
                  <a:lnTo>
                    <a:pt x="259460" y="313535"/>
                  </a:lnTo>
                  <a:lnTo>
                    <a:pt x="255090" y="310750"/>
                  </a:lnTo>
                  <a:lnTo>
                    <a:pt x="121895" y="24649"/>
                  </a:lnTo>
                  <a:lnTo>
                    <a:pt x="148850" y="24649"/>
                  </a:lnTo>
                  <a:lnTo>
                    <a:pt x="271978" y="288886"/>
                  </a:lnTo>
                  <a:lnTo>
                    <a:pt x="308967" y="288886"/>
                  </a:lnTo>
                  <a:lnTo>
                    <a:pt x="314505" y="294408"/>
                  </a:lnTo>
                  <a:lnTo>
                    <a:pt x="314505" y="313535"/>
                  </a:lnTo>
                  <a:lnTo>
                    <a:pt x="289780" y="313535"/>
                  </a:lnTo>
                  <a:lnTo>
                    <a:pt x="314505" y="313548"/>
                  </a:lnTo>
                  <a:lnTo>
                    <a:pt x="314505" y="369735"/>
                  </a:lnTo>
                  <a:close/>
                </a:path>
              </a:pathLst>
            </a:custGeom>
            <a:solidFill>
              <a:srgbClr val="FF9900"/>
            </a:solidFill>
          </p:spPr>
          <p:txBody>
            <a:bodyPr wrap="square" lIns="0" tIns="0" rIns="0" bIns="0" rtlCol="0"/>
            <a:lstStyle/>
            <a:p>
              <a:endParaRPr/>
            </a:p>
          </p:txBody>
        </p:sp>
        <p:pic>
          <p:nvPicPr>
            <p:cNvPr id="26" name="object 26"/>
            <p:cNvPicPr/>
            <p:nvPr/>
          </p:nvPicPr>
          <p:blipFill>
            <a:blip r:embed="rId2" cstate="print"/>
            <a:stretch>
              <a:fillRect/>
            </a:stretch>
          </p:blipFill>
          <p:spPr>
            <a:xfrm>
              <a:off x="3773470" y="3570571"/>
              <a:ext cx="180358" cy="243791"/>
            </a:xfrm>
            <a:prstGeom prst="rect">
              <a:avLst/>
            </a:prstGeom>
          </p:spPr>
        </p:pic>
        <p:sp>
          <p:nvSpPr>
            <p:cNvPr id="27" name="object 27"/>
            <p:cNvSpPr/>
            <p:nvPr/>
          </p:nvSpPr>
          <p:spPr>
            <a:xfrm>
              <a:off x="3676905" y="3350715"/>
              <a:ext cx="581660" cy="579755"/>
            </a:xfrm>
            <a:custGeom>
              <a:avLst/>
              <a:gdLst/>
              <a:ahLst/>
              <a:cxnLst/>
              <a:rect l="l" t="t" r="r" b="b"/>
              <a:pathLst>
                <a:path w="581660" h="579754">
                  <a:moveTo>
                    <a:pt x="290522" y="579252"/>
                  </a:moveTo>
                  <a:lnTo>
                    <a:pt x="243397" y="575461"/>
                  </a:lnTo>
                  <a:lnTo>
                    <a:pt x="198693" y="564487"/>
                  </a:lnTo>
                  <a:lnTo>
                    <a:pt x="157008" y="546925"/>
                  </a:lnTo>
                  <a:lnTo>
                    <a:pt x="118941" y="523372"/>
                  </a:lnTo>
                  <a:lnTo>
                    <a:pt x="85090" y="494424"/>
                  </a:lnTo>
                  <a:lnTo>
                    <a:pt x="56011" y="460611"/>
                  </a:lnTo>
                  <a:lnTo>
                    <a:pt x="32404" y="422675"/>
                  </a:lnTo>
                  <a:lnTo>
                    <a:pt x="14801" y="381135"/>
                  </a:lnTo>
                  <a:lnTo>
                    <a:pt x="3800" y="336587"/>
                  </a:lnTo>
                  <a:lnTo>
                    <a:pt x="0" y="289626"/>
                  </a:lnTo>
                  <a:lnTo>
                    <a:pt x="3802" y="242646"/>
                  </a:lnTo>
                  <a:lnTo>
                    <a:pt x="14810" y="198080"/>
                  </a:lnTo>
                  <a:lnTo>
                    <a:pt x="32426" y="156524"/>
                  </a:lnTo>
                  <a:lnTo>
                    <a:pt x="56052" y="118575"/>
                  </a:lnTo>
                  <a:lnTo>
                    <a:pt x="85090" y="84828"/>
                  </a:lnTo>
                  <a:lnTo>
                    <a:pt x="118941" y="55879"/>
                  </a:lnTo>
                  <a:lnTo>
                    <a:pt x="157008" y="32326"/>
                  </a:lnTo>
                  <a:lnTo>
                    <a:pt x="198693" y="14764"/>
                  </a:lnTo>
                  <a:lnTo>
                    <a:pt x="243397" y="3790"/>
                  </a:lnTo>
                  <a:lnTo>
                    <a:pt x="290522" y="0"/>
                  </a:lnTo>
                  <a:lnTo>
                    <a:pt x="337647" y="3790"/>
                  </a:lnTo>
                  <a:lnTo>
                    <a:pt x="382351" y="14764"/>
                  </a:lnTo>
                  <a:lnTo>
                    <a:pt x="405811" y="24649"/>
                  </a:lnTo>
                  <a:lnTo>
                    <a:pt x="290522" y="24649"/>
                  </a:lnTo>
                  <a:lnTo>
                    <a:pt x="242745" y="28918"/>
                  </a:lnTo>
                  <a:lnTo>
                    <a:pt x="197777" y="41226"/>
                  </a:lnTo>
                  <a:lnTo>
                    <a:pt x="156370" y="60826"/>
                  </a:lnTo>
                  <a:lnTo>
                    <a:pt x="119273" y="86968"/>
                  </a:lnTo>
                  <a:lnTo>
                    <a:pt x="87237" y="118905"/>
                  </a:lnTo>
                  <a:lnTo>
                    <a:pt x="61014" y="155887"/>
                  </a:lnTo>
                  <a:lnTo>
                    <a:pt x="41338" y="197226"/>
                  </a:lnTo>
                  <a:lnTo>
                    <a:pt x="29007" y="241996"/>
                  </a:lnTo>
                  <a:lnTo>
                    <a:pt x="24725" y="289626"/>
                  </a:lnTo>
                  <a:lnTo>
                    <a:pt x="29007" y="337255"/>
                  </a:lnTo>
                  <a:lnTo>
                    <a:pt x="41354" y="382084"/>
                  </a:lnTo>
                  <a:lnTo>
                    <a:pt x="61014" y="423364"/>
                  </a:lnTo>
                  <a:lnTo>
                    <a:pt x="87237" y="460347"/>
                  </a:lnTo>
                  <a:lnTo>
                    <a:pt x="119273" y="492283"/>
                  </a:lnTo>
                  <a:lnTo>
                    <a:pt x="156370" y="518425"/>
                  </a:lnTo>
                  <a:lnTo>
                    <a:pt x="197777" y="538025"/>
                  </a:lnTo>
                  <a:lnTo>
                    <a:pt x="242745" y="550334"/>
                  </a:lnTo>
                  <a:lnTo>
                    <a:pt x="290522" y="554603"/>
                  </a:lnTo>
                  <a:lnTo>
                    <a:pt x="405610" y="554603"/>
                  </a:lnTo>
                  <a:lnTo>
                    <a:pt x="382314" y="564429"/>
                  </a:lnTo>
                  <a:lnTo>
                    <a:pt x="337628" y="575427"/>
                  </a:lnTo>
                  <a:lnTo>
                    <a:pt x="290522" y="579252"/>
                  </a:lnTo>
                  <a:close/>
                </a:path>
                <a:path w="581660" h="579754">
                  <a:moveTo>
                    <a:pt x="405610" y="554603"/>
                  </a:moveTo>
                  <a:lnTo>
                    <a:pt x="290522" y="554603"/>
                  </a:lnTo>
                  <a:lnTo>
                    <a:pt x="338299" y="550334"/>
                  </a:lnTo>
                  <a:lnTo>
                    <a:pt x="383266" y="538025"/>
                  </a:lnTo>
                  <a:lnTo>
                    <a:pt x="424674" y="518425"/>
                  </a:lnTo>
                  <a:lnTo>
                    <a:pt x="461771" y="492283"/>
                  </a:lnTo>
                  <a:lnTo>
                    <a:pt x="493806" y="460347"/>
                  </a:lnTo>
                  <a:lnTo>
                    <a:pt x="520029" y="423364"/>
                  </a:lnTo>
                  <a:lnTo>
                    <a:pt x="539690" y="382084"/>
                  </a:lnTo>
                  <a:lnTo>
                    <a:pt x="552036" y="337255"/>
                  </a:lnTo>
                  <a:lnTo>
                    <a:pt x="556319" y="289626"/>
                  </a:lnTo>
                  <a:lnTo>
                    <a:pt x="551970" y="241996"/>
                  </a:lnTo>
                  <a:lnTo>
                    <a:pt x="539567" y="197167"/>
                  </a:lnTo>
                  <a:lnTo>
                    <a:pt x="519917" y="155972"/>
                  </a:lnTo>
                  <a:lnTo>
                    <a:pt x="493691" y="119009"/>
                  </a:lnTo>
                  <a:lnTo>
                    <a:pt x="461666" y="87083"/>
                  </a:lnTo>
                  <a:lnTo>
                    <a:pt x="424589" y="60938"/>
                  </a:lnTo>
                  <a:lnTo>
                    <a:pt x="383207" y="41321"/>
                  </a:lnTo>
                  <a:lnTo>
                    <a:pt x="338269" y="28976"/>
                  </a:lnTo>
                  <a:lnTo>
                    <a:pt x="290522" y="24649"/>
                  </a:lnTo>
                  <a:lnTo>
                    <a:pt x="405811" y="24649"/>
                  </a:lnTo>
                  <a:lnTo>
                    <a:pt x="462102" y="55879"/>
                  </a:lnTo>
                  <a:lnTo>
                    <a:pt x="495953" y="84828"/>
                  </a:lnTo>
                  <a:lnTo>
                    <a:pt x="524991" y="118575"/>
                  </a:lnTo>
                  <a:lnTo>
                    <a:pt x="548617" y="156524"/>
                  </a:lnTo>
                  <a:lnTo>
                    <a:pt x="566233" y="198080"/>
                  </a:lnTo>
                  <a:lnTo>
                    <a:pt x="577242" y="242646"/>
                  </a:lnTo>
                  <a:lnTo>
                    <a:pt x="581044" y="289626"/>
                  </a:lnTo>
                  <a:lnTo>
                    <a:pt x="577202" y="336606"/>
                  </a:lnTo>
                  <a:lnTo>
                    <a:pt x="566160" y="381171"/>
                  </a:lnTo>
                  <a:lnTo>
                    <a:pt x="548513" y="422727"/>
                  </a:lnTo>
                  <a:lnTo>
                    <a:pt x="524915" y="460611"/>
                  </a:lnTo>
                  <a:lnTo>
                    <a:pt x="495879" y="494350"/>
                  </a:lnTo>
                  <a:lnTo>
                    <a:pt x="462036" y="523296"/>
                  </a:lnTo>
                  <a:lnTo>
                    <a:pt x="423982" y="546854"/>
                  </a:lnTo>
                  <a:lnTo>
                    <a:pt x="405610" y="554603"/>
                  </a:lnTo>
                  <a:close/>
                </a:path>
              </a:pathLst>
            </a:custGeom>
            <a:solidFill>
              <a:srgbClr val="FF9900"/>
            </a:solidFill>
          </p:spPr>
          <p:txBody>
            <a:bodyPr wrap="square" lIns="0" tIns="0" rIns="0" bIns="0" rtlCol="0"/>
            <a:lstStyle/>
            <a:p>
              <a:endParaRPr/>
            </a:p>
          </p:txBody>
        </p:sp>
        <p:sp>
          <p:nvSpPr>
            <p:cNvPr id="28" name="object 28"/>
            <p:cNvSpPr/>
            <p:nvPr/>
          </p:nvSpPr>
          <p:spPr>
            <a:xfrm>
              <a:off x="2700147" y="3716656"/>
              <a:ext cx="596900" cy="0"/>
            </a:xfrm>
            <a:custGeom>
              <a:avLst/>
              <a:gdLst/>
              <a:ahLst/>
              <a:cxnLst/>
              <a:rect l="l" t="t" r="r" b="b"/>
              <a:pathLst>
                <a:path w="596900">
                  <a:moveTo>
                    <a:pt x="0" y="0"/>
                  </a:moveTo>
                  <a:lnTo>
                    <a:pt x="596773" y="0"/>
                  </a:lnTo>
                </a:path>
              </a:pathLst>
            </a:custGeom>
            <a:ln w="12954">
              <a:solidFill>
                <a:srgbClr val="8FA7C4"/>
              </a:solidFill>
            </a:ln>
          </p:spPr>
          <p:txBody>
            <a:bodyPr wrap="square" lIns="0" tIns="0" rIns="0" bIns="0" rtlCol="0"/>
            <a:lstStyle/>
            <a:p>
              <a:endParaRPr/>
            </a:p>
          </p:txBody>
        </p:sp>
        <p:sp>
          <p:nvSpPr>
            <p:cNvPr id="29" name="object 29"/>
            <p:cNvSpPr/>
            <p:nvPr/>
          </p:nvSpPr>
          <p:spPr>
            <a:xfrm>
              <a:off x="3220725" y="3672208"/>
              <a:ext cx="76200" cy="88900"/>
            </a:xfrm>
            <a:custGeom>
              <a:avLst/>
              <a:gdLst/>
              <a:ahLst/>
              <a:cxnLst/>
              <a:rect l="l" t="t" r="r" b="b"/>
              <a:pathLst>
                <a:path w="76200" h="88900">
                  <a:moveTo>
                    <a:pt x="0" y="88900"/>
                  </a:moveTo>
                  <a:lnTo>
                    <a:pt x="76200" y="44450"/>
                  </a:lnTo>
                  <a:lnTo>
                    <a:pt x="0" y="0"/>
                  </a:lnTo>
                </a:path>
              </a:pathLst>
            </a:custGeom>
            <a:ln w="12954">
              <a:solidFill>
                <a:srgbClr val="8FA7C4"/>
              </a:solidFill>
            </a:ln>
          </p:spPr>
          <p:txBody>
            <a:bodyPr wrap="square" lIns="0" tIns="0" rIns="0" bIns="0" rtlCol="0"/>
            <a:lstStyle/>
            <a:p>
              <a:endParaRPr/>
            </a:p>
          </p:txBody>
        </p:sp>
        <p:sp>
          <p:nvSpPr>
            <p:cNvPr id="30" name="object 30"/>
            <p:cNvSpPr/>
            <p:nvPr/>
          </p:nvSpPr>
          <p:spPr>
            <a:xfrm>
              <a:off x="4627244" y="3716655"/>
              <a:ext cx="702310" cy="0"/>
            </a:xfrm>
            <a:custGeom>
              <a:avLst/>
              <a:gdLst/>
              <a:ahLst/>
              <a:cxnLst/>
              <a:rect l="l" t="t" r="r" b="b"/>
              <a:pathLst>
                <a:path w="702310">
                  <a:moveTo>
                    <a:pt x="0" y="0"/>
                  </a:moveTo>
                  <a:lnTo>
                    <a:pt x="702068" y="0"/>
                  </a:lnTo>
                </a:path>
              </a:pathLst>
            </a:custGeom>
            <a:ln w="12954">
              <a:solidFill>
                <a:srgbClr val="8FA7C4"/>
              </a:solidFill>
            </a:ln>
          </p:spPr>
          <p:txBody>
            <a:bodyPr wrap="square" lIns="0" tIns="0" rIns="0" bIns="0" rtlCol="0"/>
            <a:lstStyle/>
            <a:p>
              <a:endParaRPr/>
            </a:p>
          </p:txBody>
        </p:sp>
        <p:sp>
          <p:nvSpPr>
            <p:cNvPr id="31" name="object 31"/>
            <p:cNvSpPr/>
            <p:nvPr/>
          </p:nvSpPr>
          <p:spPr>
            <a:xfrm>
              <a:off x="5253111" y="3672201"/>
              <a:ext cx="76200" cy="88900"/>
            </a:xfrm>
            <a:custGeom>
              <a:avLst/>
              <a:gdLst/>
              <a:ahLst/>
              <a:cxnLst/>
              <a:rect l="l" t="t" r="r" b="b"/>
              <a:pathLst>
                <a:path w="76200" h="88900">
                  <a:moveTo>
                    <a:pt x="0" y="0"/>
                  </a:moveTo>
                  <a:lnTo>
                    <a:pt x="76200" y="44450"/>
                  </a:lnTo>
                  <a:lnTo>
                    <a:pt x="0" y="88900"/>
                  </a:lnTo>
                </a:path>
              </a:pathLst>
            </a:custGeom>
            <a:ln w="12954">
              <a:solidFill>
                <a:srgbClr val="8FA7C4"/>
              </a:solidFill>
            </a:ln>
          </p:spPr>
          <p:txBody>
            <a:bodyPr wrap="square" lIns="0" tIns="0" rIns="0" bIns="0" rtlCol="0"/>
            <a:lstStyle/>
            <a:p>
              <a:endParaRPr/>
            </a:p>
          </p:txBody>
        </p:sp>
        <p:sp>
          <p:nvSpPr>
            <p:cNvPr id="32" name="object 32"/>
            <p:cNvSpPr/>
            <p:nvPr/>
          </p:nvSpPr>
          <p:spPr>
            <a:xfrm>
              <a:off x="1416558" y="3026664"/>
              <a:ext cx="3935729" cy="2176780"/>
            </a:xfrm>
            <a:custGeom>
              <a:avLst/>
              <a:gdLst/>
              <a:ahLst/>
              <a:cxnLst/>
              <a:rect l="l" t="t" r="r" b="b"/>
              <a:pathLst>
                <a:path w="3935729" h="2176779">
                  <a:moveTo>
                    <a:pt x="3935729" y="0"/>
                  </a:moveTo>
                  <a:lnTo>
                    <a:pt x="0" y="0"/>
                  </a:lnTo>
                  <a:lnTo>
                    <a:pt x="0" y="2176272"/>
                  </a:lnTo>
                  <a:lnTo>
                    <a:pt x="3935729" y="2176272"/>
                  </a:lnTo>
                  <a:lnTo>
                    <a:pt x="3935729" y="0"/>
                  </a:lnTo>
                  <a:close/>
                </a:path>
              </a:pathLst>
            </a:custGeom>
            <a:solidFill>
              <a:srgbClr val="222E3D">
                <a:alpha val="70195"/>
              </a:srgbClr>
            </a:solidFill>
          </p:spPr>
          <p:txBody>
            <a:bodyPr wrap="square" lIns="0" tIns="0" rIns="0" bIns="0" rtlCol="0"/>
            <a:lstStyle/>
            <a:p>
              <a:endParaRPr/>
            </a:p>
          </p:txBody>
        </p:sp>
      </p:grpSp>
      <p:sp>
        <p:nvSpPr>
          <p:cNvPr id="33" name="object 33"/>
          <p:cNvSpPr txBox="1"/>
          <p:nvPr/>
        </p:nvSpPr>
        <p:spPr>
          <a:xfrm>
            <a:off x="5398636" y="4178052"/>
            <a:ext cx="1431925" cy="452120"/>
          </a:xfrm>
          <a:prstGeom prst="rect">
            <a:avLst/>
          </a:prstGeom>
        </p:spPr>
        <p:txBody>
          <a:bodyPr vert="horz" wrap="square" lIns="0" tIns="12065" rIns="0" bIns="0" rtlCol="0">
            <a:spAutoFit/>
          </a:bodyPr>
          <a:lstStyle/>
          <a:p>
            <a:pPr marL="12700" marR="5080" indent="214629">
              <a:lnSpc>
                <a:spcPct val="100000"/>
              </a:lnSpc>
              <a:spcBef>
                <a:spcPts val="95"/>
              </a:spcBef>
            </a:pPr>
            <a:r>
              <a:rPr sz="1400" spc="15" dirty="0">
                <a:solidFill>
                  <a:srgbClr val="FFFFFF"/>
                </a:solidFill>
                <a:latin typeface="Trebuchet MS"/>
                <a:cs typeface="Trebuchet MS"/>
              </a:rPr>
              <a:t>EventBridge </a:t>
            </a:r>
            <a:r>
              <a:rPr sz="1400" spc="20" dirty="0">
                <a:solidFill>
                  <a:srgbClr val="FFFFFF"/>
                </a:solidFill>
                <a:latin typeface="Trebuchet MS"/>
                <a:cs typeface="Trebuchet MS"/>
              </a:rPr>
              <a:t> </a:t>
            </a:r>
            <a:r>
              <a:rPr sz="1400" dirty="0">
                <a:solidFill>
                  <a:srgbClr val="FFFFFF"/>
                </a:solidFill>
                <a:latin typeface="Trebuchet MS"/>
                <a:cs typeface="Trebuchet MS"/>
              </a:rPr>
              <a:t>default</a:t>
            </a:r>
            <a:r>
              <a:rPr sz="1400" spc="-95" dirty="0">
                <a:solidFill>
                  <a:srgbClr val="FFFFFF"/>
                </a:solidFill>
                <a:latin typeface="Trebuchet MS"/>
                <a:cs typeface="Trebuchet MS"/>
              </a:rPr>
              <a:t> </a:t>
            </a:r>
            <a:r>
              <a:rPr sz="1400" dirty="0">
                <a:solidFill>
                  <a:srgbClr val="FFFFFF"/>
                </a:solidFill>
                <a:latin typeface="Trebuchet MS"/>
                <a:cs typeface="Trebuchet MS"/>
              </a:rPr>
              <a:t>event</a:t>
            </a:r>
            <a:r>
              <a:rPr sz="1400" spc="-95" dirty="0">
                <a:solidFill>
                  <a:srgbClr val="FFFFFF"/>
                </a:solidFill>
                <a:latin typeface="Trebuchet MS"/>
                <a:cs typeface="Trebuchet MS"/>
              </a:rPr>
              <a:t> </a:t>
            </a:r>
            <a:r>
              <a:rPr sz="1400" spc="40" dirty="0">
                <a:solidFill>
                  <a:srgbClr val="FFFFFF"/>
                </a:solidFill>
                <a:latin typeface="Trebuchet MS"/>
                <a:cs typeface="Trebuchet MS"/>
              </a:rPr>
              <a:t>bus</a:t>
            </a:r>
            <a:endParaRPr sz="1400">
              <a:latin typeface="Trebuchet MS"/>
              <a:cs typeface="Trebuchet MS"/>
            </a:endParaRPr>
          </a:p>
        </p:txBody>
      </p:sp>
      <p:sp>
        <p:nvSpPr>
          <p:cNvPr id="34" name="object 34"/>
          <p:cNvSpPr txBox="1"/>
          <p:nvPr/>
        </p:nvSpPr>
        <p:spPr>
          <a:xfrm>
            <a:off x="7080542" y="5263168"/>
            <a:ext cx="3030855" cy="221996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ourier New"/>
                <a:cs typeface="Courier New"/>
              </a:rPr>
              <a:t>{</a:t>
            </a:r>
            <a:endParaRPr sz="1800">
              <a:latin typeface="Courier New"/>
              <a:cs typeface="Courier New"/>
            </a:endParaRPr>
          </a:p>
          <a:p>
            <a:pPr marL="558800" marR="141605" indent="-273050">
              <a:lnSpc>
                <a:spcPct val="100000"/>
              </a:lnSpc>
            </a:pPr>
            <a:r>
              <a:rPr sz="1800" spc="-10" dirty="0">
                <a:solidFill>
                  <a:srgbClr val="FFFFFF"/>
                </a:solidFill>
                <a:latin typeface="Courier New"/>
                <a:cs typeface="Courier New"/>
              </a:rPr>
              <a:t>"source": </a:t>
            </a:r>
            <a:r>
              <a:rPr sz="1800" dirty="0">
                <a:solidFill>
                  <a:srgbClr val="FFFFFF"/>
                </a:solidFill>
                <a:latin typeface="Courier New"/>
                <a:cs typeface="Courier New"/>
              </a:rPr>
              <a:t>[ </a:t>
            </a:r>
            <a:r>
              <a:rPr sz="1800" spc="5" dirty="0">
                <a:solidFill>
                  <a:srgbClr val="FFFFFF"/>
                </a:solidFill>
                <a:latin typeface="Courier New"/>
                <a:cs typeface="Courier New"/>
              </a:rPr>
              <a:t> </a:t>
            </a:r>
            <a:r>
              <a:rPr sz="1800" spc="-10" dirty="0">
                <a:solidFill>
                  <a:srgbClr val="FFFFFF"/>
                </a:solidFill>
                <a:latin typeface="Courier New"/>
                <a:cs typeface="Courier New"/>
              </a:rPr>
              <a:t>"t</a:t>
            </a:r>
            <a:r>
              <a:rPr sz="1800" spc="-5" dirty="0">
                <a:solidFill>
                  <a:srgbClr val="FFFFFF"/>
                </a:solidFill>
                <a:latin typeface="Courier New"/>
                <a:cs typeface="Courier New"/>
              </a:rPr>
              <a:t>h</a:t>
            </a:r>
            <a:r>
              <a:rPr sz="1800" spc="-10" dirty="0">
                <a:solidFill>
                  <a:srgbClr val="FFFFFF"/>
                </a:solidFill>
                <a:latin typeface="Courier New"/>
                <a:cs typeface="Courier New"/>
              </a:rPr>
              <a:t>emep</a:t>
            </a:r>
            <a:r>
              <a:rPr sz="1800" spc="-5" dirty="0">
                <a:solidFill>
                  <a:srgbClr val="FFFFFF"/>
                </a:solidFill>
                <a:latin typeface="Courier New"/>
                <a:cs typeface="Courier New"/>
              </a:rPr>
              <a:t>a</a:t>
            </a:r>
            <a:r>
              <a:rPr sz="1800" spc="-10" dirty="0">
                <a:solidFill>
                  <a:srgbClr val="FFFFFF"/>
                </a:solidFill>
                <a:latin typeface="Courier New"/>
                <a:cs typeface="Courier New"/>
              </a:rPr>
              <a:t>rk.r</a:t>
            </a:r>
            <a:r>
              <a:rPr sz="1800" spc="-5" dirty="0">
                <a:solidFill>
                  <a:srgbClr val="FFFFFF"/>
                </a:solidFill>
                <a:latin typeface="Courier New"/>
                <a:cs typeface="Courier New"/>
              </a:rPr>
              <a:t>i</a:t>
            </a:r>
            <a:r>
              <a:rPr sz="1800" spc="-10" dirty="0">
                <a:solidFill>
                  <a:srgbClr val="FFFFFF"/>
                </a:solidFill>
                <a:latin typeface="Courier New"/>
                <a:cs typeface="Courier New"/>
              </a:rPr>
              <a:t>des"</a:t>
            </a:r>
            <a:endParaRPr sz="1800">
              <a:latin typeface="Courier New"/>
              <a:cs typeface="Courier New"/>
            </a:endParaRPr>
          </a:p>
          <a:p>
            <a:pPr marL="285750">
              <a:lnSpc>
                <a:spcPct val="100000"/>
              </a:lnSpc>
            </a:pPr>
            <a:r>
              <a:rPr sz="1800" spc="-10" dirty="0">
                <a:solidFill>
                  <a:srgbClr val="FFFFFF"/>
                </a:solidFill>
                <a:latin typeface="Courier New"/>
                <a:cs typeface="Courier New"/>
              </a:rPr>
              <a:t>],</a:t>
            </a:r>
            <a:endParaRPr sz="1800">
              <a:latin typeface="Courier New"/>
              <a:cs typeface="Courier New"/>
            </a:endParaRPr>
          </a:p>
          <a:p>
            <a:pPr marL="558800" marR="5080" indent="-273050">
              <a:lnSpc>
                <a:spcPct val="100000"/>
              </a:lnSpc>
            </a:pPr>
            <a:r>
              <a:rPr sz="1800" spc="-10" dirty="0">
                <a:solidFill>
                  <a:srgbClr val="FFFFFF"/>
                </a:solidFill>
                <a:latin typeface="Courier New"/>
                <a:cs typeface="Courier New"/>
              </a:rPr>
              <a:t>"detail-type": </a:t>
            </a:r>
            <a:r>
              <a:rPr sz="1800" dirty="0">
                <a:solidFill>
                  <a:srgbClr val="FFFFFF"/>
                </a:solidFill>
                <a:latin typeface="Courier New"/>
                <a:cs typeface="Courier New"/>
              </a:rPr>
              <a:t>[ </a:t>
            </a:r>
            <a:r>
              <a:rPr sz="1800" spc="5" dirty="0">
                <a:solidFill>
                  <a:srgbClr val="FFFFFF"/>
                </a:solidFill>
                <a:latin typeface="Courier New"/>
                <a:cs typeface="Courier New"/>
              </a:rPr>
              <a:t> </a:t>
            </a:r>
            <a:r>
              <a:rPr sz="1800" spc="-10" dirty="0">
                <a:solidFill>
                  <a:srgbClr val="FFFFFF"/>
                </a:solidFill>
                <a:latin typeface="Courier New"/>
                <a:cs typeface="Courier New"/>
              </a:rPr>
              <a:t>"w</a:t>
            </a:r>
            <a:r>
              <a:rPr sz="1800" spc="-5" dirty="0">
                <a:solidFill>
                  <a:srgbClr val="FFFFFF"/>
                </a:solidFill>
                <a:latin typeface="Courier New"/>
                <a:cs typeface="Courier New"/>
              </a:rPr>
              <a:t>a</a:t>
            </a:r>
            <a:r>
              <a:rPr sz="1800" spc="-10" dirty="0">
                <a:solidFill>
                  <a:srgbClr val="FFFFFF"/>
                </a:solidFill>
                <a:latin typeface="Courier New"/>
                <a:cs typeface="Courier New"/>
              </a:rPr>
              <a:t>itTi</a:t>
            </a:r>
            <a:r>
              <a:rPr sz="1800" spc="-5" dirty="0">
                <a:solidFill>
                  <a:srgbClr val="FFFFFF"/>
                </a:solidFill>
                <a:latin typeface="Courier New"/>
                <a:cs typeface="Courier New"/>
              </a:rPr>
              <a:t>m</a:t>
            </a:r>
            <a:r>
              <a:rPr sz="1800" spc="-10" dirty="0">
                <a:solidFill>
                  <a:srgbClr val="FFFFFF"/>
                </a:solidFill>
                <a:latin typeface="Courier New"/>
                <a:cs typeface="Courier New"/>
              </a:rPr>
              <a:t>esSu</a:t>
            </a:r>
            <a:r>
              <a:rPr sz="1800" spc="-5" dirty="0">
                <a:solidFill>
                  <a:srgbClr val="FFFFFF"/>
                </a:solidFill>
                <a:latin typeface="Courier New"/>
                <a:cs typeface="Courier New"/>
              </a:rPr>
              <a:t>m</a:t>
            </a:r>
            <a:r>
              <a:rPr sz="1800" spc="-10" dirty="0">
                <a:solidFill>
                  <a:srgbClr val="FFFFFF"/>
                </a:solidFill>
                <a:latin typeface="Courier New"/>
                <a:cs typeface="Courier New"/>
              </a:rPr>
              <a:t>mary"</a:t>
            </a:r>
            <a:endParaRPr sz="1800">
              <a:latin typeface="Courier New"/>
              <a:cs typeface="Courier New"/>
            </a:endParaRPr>
          </a:p>
          <a:p>
            <a:pPr marL="286385">
              <a:lnSpc>
                <a:spcPct val="100000"/>
              </a:lnSpc>
            </a:pPr>
            <a:r>
              <a:rPr sz="1800" dirty="0">
                <a:solidFill>
                  <a:srgbClr val="FFFFFF"/>
                </a:solidFill>
                <a:latin typeface="Courier New"/>
                <a:cs typeface="Courier New"/>
              </a:rPr>
              <a:t>]</a:t>
            </a:r>
            <a:endParaRPr sz="1800">
              <a:latin typeface="Courier New"/>
              <a:cs typeface="Courier New"/>
            </a:endParaRPr>
          </a:p>
          <a:p>
            <a:pPr marL="12700">
              <a:lnSpc>
                <a:spcPct val="100000"/>
              </a:lnSpc>
            </a:pPr>
            <a:r>
              <a:rPr sz="1800" dirty="0">
                <a:solidFill>
                  <a:srgbClr val="FFFFFF"/>
                </a:solidFill>
                <a:latin typeface="Courier New"/>
                <a:cs typeface="Courier New"/>
              </a:rPr>
              <a:t>}</a:t>
            </a:r>
            <a:endParaRPr sz="1800">
              <a:latin typeface="Courier New"/>
              <a:cs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5FC9-4ED5-1C3C-E922-6E4241890CA4}"/>
              </a:ext>
            </a:extLst>
          </p:cNvPr>
          <p:cNvSpPr>
            <a:spLocks noGrp="1"/>
          </p:cNvSpPr>
          <p:nvPr>
            <p:ph type="title"/>
          </p:nvPr>
        </p:nvSpPr>
        <p:spPr>
          <a:xfrm>
            <a:off x="521677" y="609600"/>
            <a:ext cx="8609575" cy="677108"/>
          </a:xfrm>
        </p:spPr>
        <p:txBody>
          <a:bodyPr/>
          <a:lstStyle/>
          <a:p>
            <a:r>
              <a:rPr lang="en-IN" dirty="0">
                <a:solidFill>
                  <a:schemeClr val="bg1"/>
                </a:solidFill>
              </a:rPr>
              <a:t>CloudWatch – Wait Time Summary</a:t>
            </a:r>
          </a:p>
        </p:txBody>
      </p:sp>
      <p:sp>
        <p:nvSpPr>
          <p:cNvPr id="3" name="Text Placeholder 2">
            <a:extLst>
              <a:ext uri="{FF2B5EF4-FFF2-40B4-BE49-F238E27FC236}">
                <a16:creationId xmlns:a16="http://schemas.microsoft.com/office/drawing/2014/main" id="{C40C72DB-188D-5BF1-B492-5F849CFFF083}"/>
              </a:ext>
            </a:extLst>
          </p:cNvPr>
          <p:cNvSpPr>
            <a:spLocks noGrp="1"/>
          </p:cNvSpPr>
          <p:nvPr>
            <p:ph type="body" idx="1"/>
          </p:nvPr>
        </p:nvSpPr>
        <p:spPr>
          <a:xfrm>
            <a:off x="1179194" y="2286000"/>
            <a:ext cx="12272010" cy="4038600"/>
          </a:xfrm>
        </p:spPr>
        <p:txBody>
          <a:bodyPr/>
          <a:lstStyle/>
          <a:p>
            <a:endParaRPr lang="en-IN" dirty="0"/>
          </a:p>
        </p:txBody>
      </p:sp>
      <p:pic>
        <p:nvPicPr>
          <p:cNvPr id="5" name="Picture 4" descr="A screenshot of a computer&#10;&#10;Description automatically generated">
            <a:extLst>
              <a:ext uri="{FF2B5EF4-FFF2-40B4-BE49-F238E27FC236}">
                <a16:creationId xmlns:a16="http://schemas.microsoft.com/office/drawing/2014/main" id="{A2E96388-7CA2-EDDC-2A1A-C6012ACED3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2133600"/>
            <a:ext cx="6475975" cy="43434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B5677B0-458E-1CED-B873-AA7793C62E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200" y="2286000"/>
            <a:ext cx="5621867" cy="4190999"/>
          </a:xfrm>
          <a:prstGeom prst="rect">
            <a:avLst/>
          </a:prstGeom>
        </p:spPr>
      </p:pic>
    </p:spTree>
    <p:extLst>
      <p:ext uri="{BB962C8B-B14F-4D97-AF65-F5344CB8AC3E}">
        <p14:creationId xmlns:p14="http://schemas.microsoft.com/office/powerpoint/2010/main" val="2613338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87881"/>
            <a:ext cx="8157845" cy="627736"/>
          </a:xfrm>
          <a:prstGeom prst="rect">
            <a:avLst/>
          </a:prstGeom>
        </p:spPr>
        <p:txBody>
          <a:bodyPr vert="horz" wrap="square" lIns="0" tIns="12065" rIns="0" bIns="0" rtlCol="0">
            <a:spAutoFit/>
          </a:bodyPr>
          <a:lstStyle/>
          <a:p>
            <a:pPr marL="12700">
              <a:lnSpc>
                <a:spcPct val="100000"/>
              </a:lnSpc>
              <a:spcBef>
                <a:spcPts val="95"/>
              </a:spcBef>
            </a:pPr>
            <a:r>
              <a:rPr lang="en-IN" sz="4000" b="1" spc="90" dirty="0">
                <a:solidFill>
                  <a:schemeClr val="accent6"/>
                </a:solidFill>
                <a:latin typeface="Trebuchet MS"/>
                <a:cs typeface="Trebuchet MS"/>
              </a:rPr>
              <a:t>SNS </a:t>
            </a:r>
            <a:r>
              <a:rPr sz="4000" b="1" spc="500" dirty="0">
                <a:solidFill>
                  <a:schemeClr val="accent6"/>
                </a:solidFill>
                <a:latin typeface="Trebuchet MS"/>
                <a:cs typeface="Trebuchet MS"/>
              </a:rPr>
              <a:t>–</a:t>
            </a:r>
            <a:r>
              <a:rPr sz="4000" b="1" spc="-145" dirty="0">
                <a:solidFill>
                  <a:schemeClr val="accent6"/>
                </a:solidFill>
                <a:latin typeface="Trebuchet MS"/>
                <a:cs typeface="Trebuchet MS"/>
              </a:rPr>
              <a:t> </a:t>
            </a:r>
            <a:r>
              <a:rPr sz="4000" b="1" spc="15" dirty="0">
                <a:solidFill>
                  <a:schemeClr val="accent6"/>
                </a:solidFill>
                <a:latin typeface="Trebuchet MS"/>
                <a:cs typeface="Trebuchet MS"/>
              </a:rPr>
              <a:t>part</a:t>
            </a:r>
            <a:r>
              <a:rPr sz="4000" b="1" spc="-150" dirty="0">
                <a:solidFill>
                  <a:schemeClr val="accent6"/>
                </a:solidFill>
                <a:latin typeface="Trebuchet MS"/>
                <a:cs typeface="Trebuchet MS"/>
              </a:rPr>
              <a:t> </a:t>
            </a:r>
            <a:r>
              <a:rPr sz="4000" b="1" spc="-5" dirty="0">
                <a:solidFill>
                  <a:schemeClr val="accent6"/>
                </a:solidFill>
                <a:latin typeface="Trebuchet MS"/>
                <a:cs typeface="Trebuchet MS"/>
              </a:rPr>
              <a:t>2</a:t>
            </a:r>
            <a:endParaRPr sz="4000" dirty="0">
              <a:solidFill>
                <a:schemeClr val="accent6"/>
              </a:solidFill>
              <a:latin typeface="Trebuchet MS"/>
              <a:cs typeface="Trebuchet MS"/>
            </a:endParaRPr>
          </a:p>
        </p:txBody>
      </p:sp>
      <p:sp>
        <p:nvSpPr>
          <p:cNvPr id="3" name="object 3"/>
          <p:cNvSpPr txBox="1"/>
          <p:nvPr/>
        </p:nvSpPr>
        <p:spPr>
          <a:xfrm>
            <a:off x="5884278" y="3732739"/>
            <a:ext cx="1638300" cy="452120"/>
          </a:xfrm>
          <a:prstGeom prst="rect">
            <a:avLst/>
          </a:prstGeom>
        </p:spPr>
        <p:txBody>
          <a:bodyPr vert="horz" wrap="square" lIns="0" tIns="12065" rIns="0" bIns="0" rtlCol="0">
            <a:spAutoFit/>
          </a:bodyPr>
          <a:lstStyle/>
          <a:p>
            <a:pPr marL="173355" marR="5080" indent="-161290">
              <a:lnSpc>
                <a:spcPct val="100000"/>
              </a:lnSpc>
              <a:spcBef>
                <a:spcPts val="95"/>
              </a:spcBef>
            </a:pPr>
            <a:r>
              <a:rPr sz="1400" spc="10" dirty="0">
                <a:solidFill>
                  <a:srgbClr val="FFFFFF"/>
                </a:solidFill>
                <a:latin typeface="Trebuchet MS"/>
                <a:cs typeface="Trebuchet MS"/>
              </a:rPr>
              <a:t>t</a:t>
            </a:r>
            <a:r>
              <a:rPr sz="1400" spc="20" dirty="0">
                <a:solidFill>
                  <a:srgbClr val="FFFFFF"/>
                </a:solidFill>
                <a:latin typeface="Trebuchet MS"/>
                <a:cs typeface="Trebuchet MS"/>
              </a:rPr>
              <a:t>h</a:t>
            </a:r>
            <a:r>
              <a:rPr sz="1400" spc="25" dirty="0">
                <a:solidFill>
                  <a:srgbClr val="FFFFFF"/>
                </a:solidFill>
                <a:latin typeface="Trebuchet MS"/>
                <a:cs typeface="Trebuchet MS"/>
              </a:rPr>
              <a:t>em</a:t>
            </a:r>
            <a:r>
              <a:rPr sz="1400" spc="-30" dirty="0">
                <a:solidFill>
                  <a:srgbClr val="FFFFFF"/>
                </a:solidFill>
                <a:latin typeface="Trebuchet MS"/>
                <a:cs typeface="Trebuchet MS"/>
              </a:rPr>
              <a:t>e</a:t>
            </a:r>
            <a:r>
              <a:rPr sz="1400" spc="30" dirty="0">
                <a:solidFill>
                  <a:srgbClr val="FFFFFF"/>
                </a:solidFill>
                <a:latin typeface="Trebuchet MS"/>
                <a:cs typeface="Trebuchet MS"/>
              </a:rPr>
              <a:t>-</a:t>
            </a:r>
            <a:r>
              <a:rPr sz="1400" spc="20" dirty="0">
                <a:solidFill>
                  <a:srgbClr val="FFFFFF"/>
                </a:solidFill>
                <a:latin typeface="Trebuchet MS"/>
                <a:cs typeface="Trebuchet MS"/>
              </a:rPr>
              <a:t>pa</a:t>
            </a:r>
            <a:r>
              <a:rPr sz="1400" dirty="0">
                <a:solidFill>
                  <a:srgbClr val="FFFFFF"/>
                </a:solidFill>
                <a:latin typeface="Trebuchet MS"/>
                <a:cs typeface="Trebuchet MS"/>
              </a:rPr>
              <a:t>rk</a:t>
            </a:r>
            <a:r>
              <a:rPr sz="1400" spc="30" dirty="0">
                <a:solidFill>
                  <a:srgbClr val="FFFFFF"/>
                </a:solidFill>
                <a:latin typeface="Trebuchet MS"/>
                <a:cs typeface="Trebuchet MS"/>
              </a:rPr>
              <a:t>-</a:t>
            </a:r>
            <a:r>
              <a:rPr sz="1400" spc="-5" dirty="0">
                <a:solidFill>
                  <a:srgbClr val="FFFFFF"/>
                </a:solidFill>
                <a:latin typeface="Trebuchet MS"/>
                <a:cs typeface="Trebuchet MS"/>
              </a:rPr>
              <a:t>e</a:t>
            </a:r>
            <a:r>
              <a:rPr sz="1400" dirty="0">
                <a:solidFill>
                  <a:srgbClr val="FFFFFF"/>
                </a:solidFill>
                <a:latin typeface="Trebuchet MS"/>
                <a:cs typeface="Trebuchet MS"/>
              </a:rPr>
              <a:t>v</a:t>
            </a:r>
            <a:r>
              <a:rPr sz="1400" spc="10" dirty="0">
                <a:solidFill>
                  <a:srgbClr val="FFFFFF"/>
                </a:solidFill>
                <a:latin typeface="Trebuchet MS"/>
                <a:cs typeface="Trebuchet MS"/>
              </a:rPr>
              <a:t>e</a:t>
            </a:r>
            <a:r>
              <a:rPr sz="1400" spc="15" dirty="0">
                <a:solidFill>
                  <a:srgbClr val="FFFFFF"/>
                </a:solidFill>
                <a:latin typeface="Trebuchet MS"/>
                <a:cs typeface="Trebuchet MS"/>
              </a:rPr>
              <a:t>n</a:t>
            </a:r>
            <a:r>
              <a:rPr sz="1400" dirty="0">
                <a:solidFill>
                  <a:srgbClr val="FFFFFF"/>
                </a:solidFill>
                <a:latin typeface="Trebuchet MS"/>
                <a:cs typeface="Trebuchet MS"/>
              </a:rPr>
              <a:t>t</a:t>
            </a:r>
            <a:r>
              <a:rPr sz="1400" spc="5" dirty="0">
                <a:solidFill>
                  <a:srgbClr val="FFFFFF"/>
                </a:solidFill>
                <a:latin typeface="Trebuchet MS"/>
                <a:cs typeface="Trebuchet MS"/>
              </a:rPr>
              <a:t>s</a:t>
            </a:r>
            <a:r>
              <a:rPr sz="1400" spc="25" dirty="0">
                <a:solidFill>
                  <a:srgbClr val="FFFFFF"/>
                </a:solidFill>
                <a:latin typeface="Trebuchet MS"/>
                <a:cs typeface="Trebuchet MS"/>
              </a:rPr>
              <a:t>-  </a:t>
            </a:r>
            <a:r>
              <a:rPr sz="1400" spc="15" dirty="0">
                <a:solidFill>
                  <a:srgbClr val="FFFFFF"/>
                </a:solidFill>
                <a:latin typeface="Trebuchet MS"/>
                <a:cs typeface="Trebuchet MS"/>
              </a:rPr>
              <a:t>PublishFunction</a:t>
            </a:r>
            <a:endParaRPr sz="1400">
              <a:latin typeface="Trebuchet MS"/>
              <a:cs typeface="Trebuchet MS"/>
            </a:endParaRPr>
          </a:p>
        </p:txBody>
      </p:sp>
      <p:grpSp>
        <p:nvGrpSpPr>
          <p:cNvPr id="4" name="object 4"/>
          <p:cNvGrpSpPr/>
          <p:nvPr/>
        </p:nvGrpSpPr>
        <p:grpSpPr>
          <a:xfrm>
            <a:off x="6412464" y="3011643"/>
            <a:ext cx="580390" cy="580390"/>
            <a:chOff x="6412464" y="3011643"/>
            <a:chExt cx="580390" cy="580390"/>
          </a:xfrm>
        </p:grpSpPr>
        <p:sp>
          <p:nvSpPr>
            <p:cNvPr id="5" name="object 5"/>
            <p:cNvSpPr/>
            <p:nvPr/>
          </p:nvSpPr>
          <p:spPr>
            <a:xfrm>
              <a:off x="6574462" y="3080993"/>
              <a:ext cx="314325" cy="394970"/>
            </a:xfrm>
            <a:custGeom>
              <a:avLst/>
              <a:gdLst/>
              <a:ahLst/>
              <a:cxnLst/>
              <a:rect l="l" t="t" r="r" b="b"/>
              <a:pathLst>
                <a:path w="314325" h="394970">
                  <a:moveTo>
                    <a:pt x="203263" y="394907"/>
                  </a:moveTo>
                  <a:lnTo>
                    <a:pt x="198880" y="392168"/>
                  </a:lnTo>
                  <a:lnTo>
                    <a:pt x="196818" y="387836"/>
                  </a:lnTo>
                  <a:lnTo>
                    <a:pt x="65441" y="105751"/>
                  </a:lnTo>
                  <a:lnTo>
                    <a:pt x="5531" y="105751"/>
                  </a:lnTo>
                  <a:lnTo>
                    <a:pt x="0" y="100223"/>
                  </a:lnTo>
                  <a:lnTo>
                    <a:pt x="0" y="5528"/>
                  </a:lnTo>
                  <a:lnTo>
                    <a:pt x="5531" y="0"/>
                  </a:lnTo>
                  <a:lnTo>
                    <a:pt x="129524" y="0"/>
                  </a:lnTo>
                  <a:lnTo>
                    <a:pt x="134253" y="86"/>
                  </a:lnTo>
                  <a:lnTo>
                    <a:pt x="138525" y="2862"/>
                  </a:lnTo>
                  <a:lnTo>
                    <a:pt x="148666" y="24679"/>
                  </a:lnTo>
                  <a:lnTo>
                    <a:pt x="24818" y="24679"/>
                  </a:lnTo>
                  <a:lnTo>
                    <a:pt x="24818" y="81071"/>
                  </a:lnTo>
                  <a:lnTo>
                    <a:pt x="78190" y="81071"/>
                  </a:lnTo>
                  <a:lnTo>
                    <a:pt x="82554" y="83860"/>
                  </a:lnTo>
                  <a:lnTo>
                    <a:pt x="215339" y="370191"/>
                  </a:lnTo>
                  <a:lnTo>
                    <a:pt x="314118" y="370191"/>
                  </a:lnTo>
                  <a:lnTo>
                    <a:pt x="314118" y="389342"/>
                  </a:lnTo>
                  <a:lnTo>
                    <a:pt x="308587" y="394870"/>
                  </a:lnTo>
                  <a:lnTo>
                    <a:pt x="208054" y="394870"/>
                  </a:lnTo>
                  <a:lnTo>
                    <a:pt x="203263" y="394907"/>
                  </a:lnTo>
                  <a:close/>
                </a:path>
                <a:path w="314325" h="394970">
                  <a:moveTo>
                    <a:pt x="314118" y="370191"/>
                  </a:moveTo>
                  <a:lnTo>
                    <a:pt x="289424" y="370191"/>
                  </a:lnTo>
                  <a:lnTo>
                    <a:pt x="289424" y="313921"/>
                  </a:lnTo>
                  <a:lnTo>
                    <a:pt x="259141" y="313921"/>
                  </a:lnTo>
                  <a:lnTo>
                    <a:pt x="254777" y="311133"/>
                  </a:lnTo>
                  <a:lnTo>
                    <a:pt x="121745" y="24679"/>
                  </a:lnTo>
                  <a:lnTo>
                    <a:pt x="148666" y="24679"/>
                  </a:lnTo>
                  <a:lnTo>
                    <a:pt x="271643" y="289242"/>
                  </a:lnTo>
                  <a:lnTo>
                    <a:pt x="308587" y="289242"/>
                  </a:lnTo>
                  <a:lnTo>
                    <a:pt x="314118" y="294770"/>
                  </a:lnTo>
                  <a:lnTo>
                    <a:pt x="314118" y="313921"/>
                  </a:lnTo>
                  <a:lnTo>
                    <a:pt x="289424" y="313921"/>
                  </a:lnTo>
                  <a:lnTo>
                    <a:pt x="314118" y="313934"/>
                  </a:lnTo>
                  <a:lnTo>
                    <a:pt x="314118" y="370191"/>
                  </a:lnTo>
                  <a:close/>
                </a:path>
              </a:pathLst>
            </a:custGeom>
            <a:solidFill>
              <a:srgbClr val="FF9900"/>
            </a:solidFill>
          </p:spPr>
          <p:txBody>
            <a:bodyPr wrap="square" lIns="0" tIns="0" rIns="0" bIns="0" rtlCol="0"/>
            <a:lstStyle/>
            <a:p>
              <a:endParaRPr/>
            </a:p>
          </p:txBody>
        </p:sp>
        <p:pic>
          <p:nvPicPr>
            <p:cNvPr id="6" name="object 6"/>
            <p:cNvPicPr/>
            <p:nvPr/>
          </p:nvPicPr>
          <p:blipFill>
            <a:blip r:embed="rId2" cstate="print"/>
            <a:stretch>
              <a:fillRect/>
            </a:stretch>
          </p:blipFill>
          <p:spPr>
            <a:xfrm>
              <a:off x="6508910" y="3231771"/>
              <a:ext cx="180136" cy="244091"/>
            </a:xfrm>
            <a:prstGeom prst="rect">
              <a:avLst/>
            </a:prstGeom>
          </p:spPr>
        </p:pic>
        <p:sp>
          <p:nvSpPr>
            <p:cNvPr id="7" name="object 7"/>
            <p:cNvSpPr/>
            <p:nvPr/>
          </p:nvSpPr>
          <p:spPr>
            <a:xfrm>
              <a:off x="6412464" y="3011643"/>
              <a:ext cx="580390" cy="580390"/>
            </a:xfrm>
            <a:custGeom>
              <a:avLst/>
              <a:gdLst/>
              <a:ahLst/>
              <a:cxnLst/>
              <a:rect l="l" t="t" r="r" b="b"/>
              <a:pathLst>
                <a:path w="580390" h="580389">
                  <a:moveTo>
                    <a:pt x="290164" y="579965"/>
                  </a:moveTo>
                  <a:lnTo>
                    <a:pt x="243097" y="576170"/>
                  </a:lnTo>
                  <a:lnTo>
                    <a:pt x="198448" y="565182"/>
                  </a:lnTo>
                  <a:lnTo>
                    <a:pt x="156815" y="547599"/>
                  </a:lnTo>
                  <a:lnTo>
                    <a:pt x="118795" y="524017"/>
                  </a:lnTo>
                  <a:lnTo>
                    <a:pt x="84985" y="495033"/>
                  </a:lnTo>
                  <a:lnTo>
                    <a:pt x="55943" y="461179"/>
                  </a:lnTo>
                  <a:lnTo>
                    <a:pt x="32364" y="423195"/>
                  </a:lnTo>
                  <a:lnTo>
                    <a:pt x="14783" y="381604"/>
                  </a:lnTo>
                  <a:lnTo>
                    <a:pt x="3796" y="337001"/>
                  </a:lnTo>
                  <a:lnTo>
                    <a:pt x="0" y="289982"/>
                  </a:lnTo>
                  <a:lnTo>
                    <a:pt x="3797" y="242945"/>
                  </a:lnTo>
                  <a:lnTo>
                    <a:pt x="14792" y="198324"/>
                  </a:lnTo>
                  <a:lnTo>
                    <a:pt x="32386" y="156717"/>
                  </a:lnTo>
                  <a:lnTo>
                    <a:pt x="55983" y="118721"/>
                  </a:lnTo>
                  <a:lnTo>
                    <a:pt x="84985" y="84932"/>
                  </a:lnTo>
                  <a:lnTo>
                    <a:pt x="118795" y="55948"/>
                  </a:lnTo>
                  <a:lnTo>
                    <a:pt x="156815" y="32366"/>
                  </a:lnTo>
                  <a:lnTo>
                    <a:pt x="198448" y="14783"/>
                  </a:lnTo>
                  <a:lnTo>
                    <a:pt x="243097" y="3795"/>
                  </a:lnTo>
                  <a:lnTo>
                    <a:pt x="290164" y="0"/>
                  </a:lnTo>
                  <a:lnTo>
                    <a:pt x="337232" y="3795"/>
                  </a:lnTo>
                  <a:lnTo>
                    <a:pt x="381880" y="14783"/>
                  </a:lnTo>
                  <a:lnTo>
                    <a:pt x="405312" y="24679"/>
                  </a:lnTo>
                  <a:lnTo>
                    <a:pt x="290164" y="24679"/>
                  </a:lnTo>
                  <a:lnTo>
                    <a:pt x="242446" y="28953"/>
                  </a:lnTo>
                  <a:lnTo>
                    <a:pt x="197534" y="41277"/>
                  </a:lnTo>
                  <a:lnTo>
                    <a:pt x="156177" y="60901"/>
                  </a:lnTo>
                  <a:lnTo>
                    <a:pt x="119126" y="87075"/>
                  </a:lnTo>
                  <a:lnTo>
                    <a:pt x="87130" y="119051"/>
                  </a:lnTo>
                  <a:lnTo>
                    <a:pt x="60939" y="156079"/>
                  </a:lnTo>
                  <a:lnTo>
                    <a:pt x="41287" y="197469"/>
                  </a:lnTo>
                  <a:lnTo>
                    <a:pt x="28972" y="242294"/>
                  </a:lnTo>
                  <a:lnTo>
                    <a:pt x="24694" y="289982"/>
                  </a:lnTo>
                  <a:lnTo>
                    <a:pt x="28972" y="337671"/>
                  </a:lnTo>
                  <a:lnTo>
                    <a:pt x="41303" y="382555"/>
                  </a:lnTo>
                  <a:lnTo>
                    <a:pt x="60939" y="423886"/>
                  </a:lnTo>
                  <a:lnTo>
                    <a:pt x="87130" y="460914"/>
                  </a:lnTo>
                  <a:lnTo>
                    <a:pt x="119126" y="492889"/>
                  </a:lnTo>
                  <a:lnTo>
                    <a:pt x="156177" y="519064"/>
                  </a:lnTo>
                  <a:lnTo>
                    <a:pt x="197534" y="538688"/>
                  </a:lnTo>
                  <a:lnTo>
                    <a:pt x="242446" y="551012"/>
                  </a:lnTo>
                  <a:lnTo>
                    <a:pt x="290164" y="555286"/>
                  </a:lnTo>
                  <a:lnTo>
                    <a:pt x="405111" y="555286"/>
                  </a:lnTo>
                  <a:lnTo>
                    <a:pt x="381844" y="565124"/>
                  </a:lnTo>
                  <a:lnTo>
                    <a:pt x="337213" y="576136"/>
                  </a:lnTo>
                  <a:lnTo>
                    <a:pt x="290164" y="579965"/>
                  </a:lnTo>
                  <a:close/>
                </a:path>
                <a:path w="580390" h="580389">
                  <a:moveTo>
                    <a:pt x="405111" y="555286"/>
                  </a:moveTo>
                  <a:lnTo>
                    <a:pt x="290164" y="555286"/>
                  </a:lnTo>
                  <a:lnTo>
                    <a:pt x="337883" y="551012"/>
                  </a:lnTo>
                  <a:lnTo>
                    <a:pt x="382795" y="538688"/>
                  </a:lnTo>
                  <a:lnTo>
                    <a:pt x="424151" y="519064"/>
                  </a:lnTo>
                  <a:lnTo>
                    <a:pt x="461203" y="492889"/>
                  </a:lnTo>
                  <a:lnTo>
                    <a:pt x="493199" y="460914"/>
                  </a:lnTo>
                  <a:lnTo>
                    <a:pt x="519390" y="423886"/>
                  </a:lnTo>
                  <a:lnTo>
                    <a:pt x="539026" y="382555"/>
                  </a:lnTo>
                  <a:lnTo>
                    <a:pt x="551357" y="337671"/>
                  </a:lnTo>
                  <a:lnTo>
                    <a:pt x="555634" y="289982"/>
                  </a:lnTo>
                  <a:lnTo>
                    <a:pt x="551291" y="242294"/>
                  </a:lnTo>
                  <a:lnTo>
                    <a:pt x="538903" y="197410"/>
                  </a:lnTo>
                  <a:lnTo>
                    <a:pt x="519277" y="156164"/>
                  </a:lnTo>
                  <a:lnTo>
                    <a:pt x="493084" y="119156"/>
                  </a:lnTo>
                  <a:lnTo>
                    <a:pt x="461098" y="87190"/>
                  </a:lnTo>
                  <a:lnTo>
                    <a:pt x="424066" y="61013"/>
                  </a:lnTo>
                  <a:lnTo>
                    <a:pt x="382736" y="41372"/>
                  </a:lnTo>
                  <a:lnTo>
                    <a:pt x="337853" y="29011"/>
                  </a:lnTo>
                  <a:lnTo>
                    <a:pt x="290164" y="24679"/>
                  </a:lnTo>
                  <a:lnTo>
                    <a:pt x="405312" y="24679"/>
                  </a:lnTo>
                  <a:lnTo>
                    <a:pt x="461534" y="55948"/>
                  </a:lnTo>
                  <a:lnTo>
                    <a:pt x="495343" y="84932"/>
                  </a:lnTo>
                  <a:lnTo>
                    <a:pt x="524345" y="118721"/>
                  </a:lnTo>
                  <a:lnTo>
                    <a:pt x="547942" y="156717"/>
                  </a:lnTo>
                  <a:lnTo>
                    <a:pt x="565537" y="198324"/>
                  </a:lnTo>
                  <a:lnTo>
                    <a:pt x="576532" y="242945"/>
                  </a:lnTo>
                  <a:lnTo>
                    <a:pt x="580329" y="289982"/>
                  </a:lnTo>
                  <a:lnTo>
                    <a:pt x="576492" y="337020"/>
                  </a:lnTo>
                  <a:lnTo>
                    <a:pt x="565463" y="381641"/>
                  </a:lnTo>
                  <a:lnTo>
                    <a:pt x="547838" y="423248"/>
                  </a:lnTo>
                  <a:lnTo>
                    <a:pt x="524269" y="461179"/>
                  </a:lnTo>
                  <a:lnTo>
                    <a:pt x="495269" y="494959"/>
                  </a:lnTo>
                  <a:lnTo>
                    <a:pt x="461468" y="523940"/>
                  </a:lnTo>
                  <a:lnTo>
                    <a:pt x="423461" y="547527"/>
                  </a:lnTo>
                  <a:lnTo>
                    <a:pt x="405111" y="555286"/>
                  </a:lnTo>
                  <a:close/>
                </a:path>
              </a:pathLst>
            </a:custGeom>
            <a:solidFill>
              <a:srgbClr val="FF9900"/>
            </a:solidFill>
          </p:spPr>
          <p:txBody>
            <a:bodyPr wrap="square" lIns="0" tIns="0" rIns="0" bIns="0" rtlCol="0"/>
            <a:lstStyle/>
            <a:p>
              <a:endParaRPr/>
            </a:p>
          </p:txBody>
        </p:sp>
      </p:grpSp>
      <p:grpSp>
        <p:nvGrpSpPr>
          <p:cNvPr id="8" name="object 8"/>
          <p:cNvGrpSpPr/>
          <p:nvPr/>
        </p:nvGrpSpPr>
        <p:grpSpPr>
          <a:xfrm>
            <a:off x="13756005" y="5843527"/>
            <a:ext cx="603250" cy="102235"/>
            <a:chOff x="13756005" y="5843527"/>
            <a:chExt cx="603250" cy="102235"/>
          </a:xfrm>
        </p:grpSpPr>
        <p:sp>
          <p:nvSpPr>
            <p:cNvPr id="9" name="object 9"/>
            <p:cNvSpPr/>
            <p:nvPr/>
          </p:nvSpPr>
          <p:spPr>
            <a:xfrm>
              <a:off x="13756005" y="5894452"/>
              <a:ext cx="596900" cy="0"/>
            </a:xfrm>
            <a:custGeom>
              <a:avLst/>
              <a:gdLst/>
              <a:ahLst/>
              <a:cxnLst/>
              <a:rect l="l" t="t" r="r" b="b"/>
              <a:pathLst>
                <a:path w="596900">
                  <a:moveTo>
                    <a:pt x="0" y="0"/>
                  </a:moveTo>
                  <a:lnTo>
                    <a:pt x="596773" y="0"/>
                  </a:lnTo>
                </a:path>
              </a:pathLst>
            </a:custGeom>
            <a:ln w="12954">
              <a:solidFill>
                <a:srgbClr val="8FA7C4"/>
              </a:solidFill>
            </a:ln>
          </p:spPr>
          <p:txBody>
            <a:bodyPr wrap="square" lIns="0" tIns="0" rIns="0" bIns="0" rtlCol="0"/>
            <a:lstStyle/>
            <a:p>
              <a:endParaRPr/>
            </a:p>
          </p:txBody>
        </p:sp>
        <p:sp>
          <p:nvSpPr>
            <p:cNvPr id="10" name="object 10"/>
            <p:cNvSpPr/>
            <p:nvPr/>
          </p:nvSpPr>
          <p:spPr>
            <a:xfrm>
              <a:off x="14276583" y="5850004"/>
              <a:ext cx="76200" cy="88900"/>
            </a:xfrm>
            <a:custGeom>
              <a:avLst/>
              <a:gdLst/>
              <a:ahLst/>
              <a:cxnLst/>
              <a:rect l="l" t="t" r="r" b="b"/>
              <a:pathLst>
                <a:path w="76200" h="88900">
                  <a:moveTo>
                    <a:pt x="0" y="88899"/>
                  </a:moveTo>
                  <a:lnTo>
                    <a:pt x="76200" y="44449"/>
                  </a:lnTo>
                  <a:lnTo>
                    <a:pt x="0" y="0"/>
                  </a:lnTo>
                </a:path>
              </a:pathLst>
            </a:custGeom>
            <a:ln w="12954">
              <a:solidFill>
                <a:srgbClr val="8FA7C4"/>
              </a:solidFill>
            </a:ln>
          </p:spPr>
          <p:txBody>
            <a:bodyPr wrap="square" lIns="0" tIns="0" rIns="0" bIns="0" rtlCol="0"/>
            <a:lstStyle/>
            <a:p>
              <a:endParaRPr/>
            </a:p>
          </p:txBody>
        </p:sp>
      </p:grpSp>
      <p:grpSp>
        <p:nvGrpSpPr>
          <p:cNvPr id="11" name="object 11"/>
          <p:cNvGrpSpPr/>
          <p:nvPr/>
        </p:nvGrpSpPr>
        <p:grpSpPr>
          <a:xfrm>
            <a:off x="5297042" y="3248155"/>
            <a:ext cx="603250" cy="102235"/>
            <a:chOff x="5297042" y="3248155"/>
            <a:chExt cx="603250" cy="102235"/>
          </a:xfrm>
        </p:grpSpPr>
        <p:sp>
          <p:nvSpPr>
            <p:cNvPr id="12" name="object 12"/>
            <p:cNvSpPr/>
            <p:nvPr/>
          </p:nvSpPr>
          <p:spPr>
            <a:xfrm>
              <a:off x="5297042" y="3299080"/>
              <a:ext cx="596900" cy="0"/>
            </a:xfrm>
            <a:custGeom>
              <a:avLst/>
              <a:gdLst/>
              <a:ahLst/>
              <a:cxnLst/>
              <a:rect l="l" t="t" r="r" b="b"/>
              <a:pathLst>
                <a:path w="596900">
                  <a:moveTo>
                    <a:pt x="0" y="0"/>
                  </a:moveTo>
                  <a:lnTo>
                    <a:pt x="596773" y="0"/>
                  </a:lnTo>
                </a:path>
              </a:pathLst>
            </a:custGeom>
            <a:ln w="12954">
              <a:solidFill>
                <a:srgbClr val="8FA7C4"/>
              </a:solidFill>
            </a:ln>
          </p:spPr>
          <p:txBody>
            <a:bodyPr wrap="square" lIns="0" tIns="0" rIns="0" bIns="0" rtlCol="0"/>
            <a:lstStyle/>
            <a:p>
              <a:endParaRPr/>
            </a:p>
          </p:txBody>
        </p:sp>
        <p:sp>
          <p:nvSpPr>
            <p:cNvPr id="13" name="object 13"/>
            <p:cNvSpPr/>
            <p:nvPr/>
          </p:nvSpPr>
          <p:spPr>
            <a:xfrm>
              <a:off x="5817621" y="3254632"/>
              <a:ext cx="76200" cy="88900"/>
            </a:xfrm>
            <a:custGeom>
              <a:avLst/>
              <a:gdLst/>
              <a:ahLst/>
              <a:cxnLst/>
              <a:rect l="l" t="t" r="r" b="b"/>
              <a:pathLst>
                <a:path w="76200" h="88900">
                  <a:moveTo>
                    <a:pt x="0" y="88900"/>
                  </a:moveTo>
                  <a:lnTo>
                    <a:pt x="76200" y="44450"/>
                  </a:lnTo>
                  <a:lnTo>
                    <a:pt x="0" y="0"/>
                  </a:lnTo>
                </a:path>
              </a:pathLst>
            </a:custGeom>
            <a:ln w="12954">
              <a:solidFill>
                <a:srgbClr val="8FA7C4"/>
              </a:solidFill>
            </a:ln>
          </p:spPr>
          <p:txBody>
            <a:bodyPr wrap="square" lIns="0" tIns="0" rIns="0" bIns="0" rtlCol="0"/>
            <a:lstStyle/>
            <a:p>
              <a:endParaRPr/>
            </a:p>
          </p:txBody>
        </p:sp>
      </p:grpSp>
      <p:grpSp>
        <p:nvGrpSpPr>
          <p:cNvPr id="14" name="object 14"/>
          <p:cNvGrpSpPr/>
          <p:nvPr/>
        </p:nvGrpSpPr>
        <p:grpSpPr>
          <a:xfrm>
            <a:off x="1069086" y="5497067"/>
            <a:ext cx="12169140" cy="1696720"/>
            <a:chOff x="1069086" y="5497067"/>
            <a:chExt cx="12169140" cy="1696720"/>
          </a:xfrm>
        </p:grpSpPr>
        <p:pic>
          <p:nvPicPr>
            <p:cNvPr id="15" name="object 15"/>
            <p:cNvPicPr/>
            <p:nvPr/>
          </p:nvPicPr>
          <p:blipFill>
            <a:blip r:embed="rId3" cstate="print"/>
            <a:stretch>
              <a:fillRect/>
            </a:stretch>
          </p:blipFill>
          <p:spPr>
            <a:xfrm>
              <a:off x="1069086" y="5497067"/>
              <a:ext cx="12169127" cy="1696211"/>
            </a:xfrm>
            <a:prstGeom prst="rect">
              <a:avLst/>
            </a:prstGeom>
          </p:spPr>
        </p:pic>
        <p:sp>
          <p:nvSpPr>
            <p:cNvPr id="16" name="object 16"/>
            <p:cNvSpPr/>
            <p:nvPr/>
          </p:nvSpPr>
          <p:spPr>
            <a:xfrm>
              <a:off x="1129284" y="5537453"/>
              <a:ext cx="12049125" cy="1576070"/>
            </a:xfrm>
            <a:custGeom>
              <a:avLst/>
              <a:gdLst/>
              <a:ahLst/>
              <a:cxnLst/>
              <a:rect l="l" t="t" r="r" b="b"/>
              <a:pathLst>
                <a:path w="12049125" h="1576070">
                  <a:moveTo>
                    <a:pt x="12048744" y="0"/>
                  </a:moveTo>
                  <a:lnTo>
                    <a:pt x="0" y="0"/>
                  </a:lnTo>
                  <a:lnTo>
                    <a:pt x="0" y="1575816"/>
                  </a:lnTo>
                  <a:lnTo>
                    <a:pt x="12048744" y="1575816"/>
                  </a:lnTo>
                  <a:lnTo>
                    <a:pt x="12048744" y="0"/>
                  </a:lnTo>
                  <a:close/>
                </a:path>
              </a:pathLst>
            </a:custGeom>
            <a:solidFill>
              <a:srgbClr val="002C43"/>
            </a:solidFill>
          </p:spPr>
          <p:txBody>
            <a:bodyPr wrap="square" lIns="0" tIns="0" rIns="0" bIns="0" rtlCol="0"/>
            <a:lstStyle/>
            <a:p>
              <a:endParaRPr/>
            </a:p>
          </p:txBody>
        </p:sp>
        <p:sp>
          <p:nvSpPr>
            <p:cNvPr id="17" name="object 17"/>
            <p:cNvSpPr/>
            <p:nvPr/>
          </p:nvSpPr>
          <p:spPr>
            <a:xfrm>
              <a:off x="1129284" y="5537453"/>
              <a:ext cx="12049125" cy="1576070"/>
            </a:xfrm>
            <a:custGeom>
              <a:avLst/>
              <a:gdLst/>
              <a:ahLst/>
              <a:cxnLst/>
              <a:rect l="l" t="t" r="r" b="b"/>
              <a:pathLst>
                <a:path w="12049125" h="1576070">
                  <a:moveTo>
                    <a:pt x="0" y="0"/>
                  </a:moveTo>
                  <a:lnTo>
                    <a:pt x="12048744" y="0"/>
                  </a:lnTo>
                  <a:lnTo>
                    <a:pt x="12048744" y="1575816"/>
                  </a:lnTo>
                  <a:lnTo>
                    <a:pt x="0" y="1575816"/>
                  </a:lnTo>
                  <a:lnTo>
                    <a:pt x="0" y="0"/>
                  </a:lnTo>
                  <a:close/>
                </a:path>
              </a:pathLst>
            </a:custGeom>
            <a:ln w="38100">
              <a:solidFill>
                <a:srgbClr val="FFFFFF"/>
              </a:solidFill>
            </a:ln>
          </p:spPr>
          <p:txBody>
            <a:bodyPr wrap="square" lIns="0" tIns="0" rIns="0" bIns="0" rtlCol="0"/>
            <a:lstStyle/>
            <a:p>
              <a:endParaRPr/>
            </a:p>
          </p:txBody>
        </p:sp>
        <p:sp>
          <p:nvSpPr>
            <p:cNvPr id="18" name="object 18"/>
            <p:cNvSpPr/>
            <p:nvPr/>
          </p:nvSpPr>
          <p:spPr>
            <a:xfrm>
              <a:off x="6851045" y="5836068"/>
              <a:ext cx="565785" cy="385445"/>
            </a:xfrm>
            <a:custGeom>
              <a:avLst/>
              <a:gdLst/>
              <a:ahLst/>
              <a:cxnLst/>
              <a:rect l="l" t="t" r="r" b="b"/>
              <a:pathLst>
                <a:path w="565784" h="385445">
                  <a:moveTo>
                    <a:pt x="449958" y="385400"/>
                  </a:moveTo>
                  <a:lnTo>
                    <a:pt x="115621" y="385400"/>
                  </a:lnTo>
                  <a:lnTo>
                    <a:pt x="115621" y="359386"/>
                  </a:lnTo>
                  <a:lnTo>
                    <a:pt x="449958" y="359386"/>
                  </a:lnTo>
                  <a:lnTo>
                    <a:pt x="449958" y="385400"/>
                  </a:lnTo>
                  <a:close/>
                </a:path>
                <a:path w="565784" h="385445">
                  <a:moveTo>
                    <a:pt x="295797" y="89605"/>
                  </a:moveTo>
                  <a:lnTo>
                    <a:pt x="269782" y="89605"/>
                  </a:lnTo>
                  <a:lnTo>
                    <a:pt x="269782" y="0"/>
                  </a:lnTo>
                  <a:lnTo>
                    <a:pt x="295797" y="0"/>
                  </a:lnTo>
                  <a:lnTo>
                    <a:pt x="295797" y="89605"/>
                  </a:lnTo>
                  <a:close/>
                </a:path>
                <a:path w="565784" h="385445">
                  <a:moveTo>
                    <a:pt x="177285" y="117547"/>
                  </a:moveTo>
                  <a:lnTo>
                    <a:pt x="131037" y="37576"/>
                  </a:lnTo>
                  <a:lnTo>
                    <a:pt x="153197" y="25051"/>
                  </a:lnTo>
                  <a:lnTo>
                    <a:pt x="199446" y="104058"/>
                  </a:lnTo>
                  <a:lnTo>
                    <a:pt x="177285" y="117547"/>
                  </a:lnTo>
                  <a:close/>
                </a:path>
                <a:path w="565784" h="385445">
                  <a:moveTo>
                    <a:pt x="389257" y="117547"/>
                  </a:moveTo>
                  <a:lnTo>
                    <a:pt x="367096" y="104058"/>
                  </a:lnTo>
                  <a:lnTo>
                    <a:pt x="413345" y="25051"/>
                  </a:lnTo>
                  <a:lnTo>
                    <a:pt x="435505" y="38540"/>
                  </a:lnTo>
                  <a:lnTo>
                    <a:pt x="389257" y="117547"/>
                  </a:lnTo>
                  <a:close/>
                </a:path>
                <a:path w="565784" h="385445">
                  <a:moveTo>
                    <a:pt x="191738" y="331444"/>
                  </a:moveTo>
                  <a:lnTo>
                    <a:pt x="142599" y="245693"/>
                  </a:lnTo>
                  <a:lnTo>
                    <a:pt x="140672" y="241838"/>
                  </a:lnTo>
                  <a:lnTo>
                    <a:pt x="140672" y="237021"/>
                  </a:lnTo>
                  <a:lnTo>
                    <a:pt x="142599" y="233167"/>
                  </a:lnTo>
                  <a:lnTo>
                    <a:pt x="207154" y="121401"/>
                  </a:lnTo>
                  <a:lnTo>
                    <a:pt x="209081" y="117547"/>
                  </a:lnTo>
                  <a:lnTo>
                    <a:pt x="213898" y="115620"/>
                  </a:lnTo>
                  <a:lnTo>
                    <a:pt x="351680" y="115620"/>
                  </a:lnTo>
                  <a:lnTo>
                    <a:pt x="356498" y="117547"/>
                  </a:lnTo>
                  <a:lnTo>
                    <a:pt x="358425" y="121401"/>
                  </a:lnTo>
                  <a:lnTo>
                    <a:pt x="369555" y="140671"/>
                  </a:lnTo>
                  <a:lnTo>
                    <a:pt x="225460" y="140671"/>
                  </a:lnTo>
                  <a:lnTo>
                    <a:pt x="168613" y="239911"/>
                  </a:lnTo>
                  <a:lnTo>
                    <a:pt x="213898" y="318919"/>
                  </a:lnTo>
                  <a:lnTo>
                    <a:pt x="191738" y="331444"/>
                  </a:lnTo>
                  <a:close/>
                </a:path>
                <a:path w="565784" h="385445">
                  <a:moveTo>
                    <a:pt x="373841" y="331444"/>
                  </a:moveTo>
                  <a:lnTo>
                    <a:pt x="351680" y="318919"/>
                  </a:lnTo>
                  <a:lnTo>
                    <a:pt x="396965" y="239911"/>
                  </a:lnTo>
                  <a:lnTo>
                    <a:pt x="340118" y="140671"/>
                  </a:lnTo>
                  <a:lnTo>
                    <a:pt x="369555" y="140671"/>
                  </a:lnTo>
                  <a:lnTo>
                    <a:pt x="422980" y="233167"/>
                  </a:lnTo>
                  <a:lnTo>
                    <a:pt x="424907" y="237021"/>
                  </a:lnTo>
                  <a:lnTo>
                    <a:pt x="424907" y="241838"/>
                  </a:lnTo>
                  <a:lnTo>
                    <a:pt x="422980" y="245693"/>
                  </a:lnTo>
                  <a:lnTo>
                    <a:pt x="373841" y="331444"/>
                  </a:lnTo>
                  <a:close/>
                </a:path>
                <a:path w="565784" h="385445">
                  <a:moveTo>
                    <a:pt x="453812" y="190773"/>
                  </a:moveTo>
                  <a:lnTo>
                    <a:pt x="441286" y="168612"/>
                  </a:lnTo>
                  <a:lnTo>
                    <a:pt x="521258" y="122364"/>
                  </a:lnTo>
                  <a:lnTo>
                    <a:pt x="533783" y="145488"/>
                  </a:lnTo>
                  <a:lnTo>
                    <a:pt x="453812" y="190773"/>
                  </a:lnTo>
                  <a:close/>
                </a:path>
                <a:path w="565784" h="385445">
                  <a:moveTo>
                    <a:pt x="565579" y="282306"/>
                  </a:moveTo>
                  <a:lnTo>
                    <a:pt x="475009" y="282306"/>
                  </a:lnTo>
                  <a:lnTo>
                    <a:pt x="475973" y="256291"/>
                  </a:lnTo>
                  <a:lnTo>
                    <a:pt x="565579" y="256291"/>
                  </a:lnTo>
                  <a:lnTo>
                    <a:pt x="565579" y="282306"/>
                  </a:lnTo>
                  <a:close/>
                </a:path>
                <a:path w="565784" h="385445">
                  <a:moveTo>
                    <a:pt x="89606" y="282306"/>
                  </a:moveTo>
                  <a:lnTo>
                    <a:pt x="0" y="282306"/>
                  </a:lnTo>
                  <a:lnTo>
                    <a:pt x="0" y="256291"/>
                  </a:lnTo>
                  <a:lnTo>
                    <a:pt x="90569" y="256291"/>
                  </a:lnTo>
                  <a:lnTo>
                    <a:pt x="89606" y="282306"/>
                  </a:lnTo>
                  <a:close/>
                </a:path>
                <a:path w="565784" h="385445">
                  <a:moveTo>
                    <a:pt x="111766" y="190773"/>
                  </a:moveTo>
                  <a:lnTo>
                    <a:pt x="31795" y="144525"/>
                  </a:lnTo>
                  <a:lnTo>
                    <a:pt x="44321" y="122364"/>
                  </a:lnTo>
                  <a:lnTo>
                    <a:pt x="124292" y="168612"/>
                  </a:lnTo>
                  <a:lnTo>
                    <a:pt x="111766" y="190773"/>
                  </a:lnTo>
                  <a:close/>
                </a:path>
              </a:pathLst>
            </a:custGeom>
            <a:solidFill>
              <a:srgbClr val="FF4F8A"/>
            </a:solidFill>
          </p:spPr>
          <p:txBody>
            <a:bodyPr wrap="square" lIns="0" tIns="0" rIns="0" bIns="0" rtlCol="0"/>
            <a:lstStyle/>
            <a:p>
              <a:endParaRPr/>
            </a:p>
          </p:txBody>
        </p:sp>
      </p:grpSp>
      <p:sp>
        <p:nvSpPr>
          <p:cNvPr id="19" name="object 19"/>
          <p:cNvSpPr txBox="1"/>
          <p:nvPr/>
        </p:nvSpPr>
        <p:spPr>
          <a:xfrm>
            <a:off x="1129283" y="5537453"/>
            <a:ext cx="12049125" cy="1576070"/>
          </a:xfrm>
          <a:prstGeom prst="rect">
            <a:avLst/>
          </a:prstGeom>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50"/>
              </a:spcBef>
            </a:pPr>
            <a:endParaRPr sz="1300">
              <a:latin typeface="Times New Roman"/>
              <a:cs typeface="Times New Roman"/>
            </a:endParaRPr>
          </a:p>
          <a:p>
            <a:pPr marL="5297170" marR="5337175" indent="635" algn="ctr">
              <a:lnSpc>
                <a:spcPct val="100000"/>
              </a:lnSpc>
            </a:pPr>
            <a:r>
              <a:rPr sz="1400" spc="15" dirty="0">
                <a:solidFill>
                  <a:srgbClr val="FFFFFF"/>
                </a:solidFill>
                <a:latin typeface="Trebuchet MS"/>
                <a:cs typeface="Trebuchet MS"/>
              </a:rPr>
              <a:t>EventBridge </a:t>
            </a:r>
            <a:r>
              <a:rPr sz="1400" spc="20" dirty="0">
                <a:solidFill>
                  <a:srgbClr val="FFFFFF"/>
                </a:solidFill>
                <a:latin typeface="Trebuchet MS"/>
                <a:cs typeface="Trebuchet MS"/>
              </a:rPr>
              <a:t> </a:t>
            </a:r>
            <a:r>
              <a:rPr sz="1400" dirty="0">
                <a:solidFill>
                  <a:srgbClr val="FFFFFF"/>
                </a:solidFill>
                <a:latin typeface="Trebuchet MS"/>
                <a:cs typeface="Trebuchet MS"/>
              </a:rPr>
              <a:t>default</a:t>
            </a:r>
            <a:r>
              <a:rPr sz="1400" spc="-95" dirty="0">
                <a:solidFill>
                  <a:srgbClr val="FFFFFF"/>
                </a:solidFill>
                <a:latin typeface="Trebuchet MS"/>
                <a:cs typeface="Trebuchet MS"/>
              </a:rPr>
              <a:t> </a:t>
            </a:r>
            <a:r>
              <a:rPr sz="1400" dirty="0">
                <a:solidFill>
                  <a:srgbClr val="FFFFFF"/>
                </a:solidFill>
                <a:latin typeface="Trebuchet MS"/>
                <a:cs typeface="Trebuchet MS"/>
              </a:rPr>
              <a:t>event</a:t>
            </a:r>
            <a:r>
              <a:rPr sz="1400" spc="-90" dirty="0">
                <a:solidFill>
                  <a:srgbClr val="FFFFFF"/>
                </a:solidFill>
                <a:latin typeface="Trebuchet MS"/>
                <a:cs typeface="Trebuchet MS"/>
              </a:rPr>
              <a:t> </a:t>
            </a:r>
            <a:r>
              <a:rPr sz="1400" spc="40" dirty="0">
                <a:solidFill>
                  <a:srgbClr val="FFFFFF"/>
                </a:solidFill>
                <a:latin typeface="Trebuchet MS"/>
                <a:cs typeface="Trebuchet MS"/>
              </a:rPr>
              <a:t>bus</a:t>
            </a:r>
            <a:endParaRPr sz="1400">
              <a:latin typeface="Trebuchet MS"/>
              <a:cs typeface="Trebuchet MS"/>
            </a:endParaRPr>
          </a:p>
        </p:txBody>
      </p:sp>
      <p:grpSp>
        <p:nvGrpSpPr>
          <p:cNvPr id="20" name="object 20"/>
          <p:cNvGrpSpPr/>
          <p:nvPr/>
        </p:nvGrpSpPr>
        <p:grpSpPr>
          <a:xfrm>
            <a:off x="14262865" y="1658741"/>
            <a:ext cx="102235" cy="1609725"/>
            <a:chOff x="14262865" y="1658741"/>
            <a:chExt cx="102235" cy="1609725"/>
          </a:xfrm>
        </p:grpSpPr>
        <p:sp>
          <p:nvSpPr>
            <p:cNvPr id="21" name="object 21"/>
            <p:cNvSpPr/>
            <p:nvPr/>
          </p:nvSpPr>
          <p:spPr>
            <a:xfrm>
              <a:off x="14313787" y="1665220"/>
              <a:ext cx="0" cy="1603375"/>
            </a:xfrm>
            <a:custGeom>
              <a:avLst/>
              <a:gdLst/>
              <a:ahLst/>
              <a:cxnLst/>
              <a:rect l="l" t="t" r="r" b="b"/>
              <a:pathLst>
                <a:path h="1603375">
                  <a:moveTo>
                    <a:pt x="0" y="1603121"/>
                  </a:moveTo>
                  <a:lnTo>
                    <a:pt x="0" y="0"/>
                  </a:lnTo>
                </a:path>
              </a:pathLst>
            </a:custGeom>
            <a:ln w="12954">
              <a:solidFill>
                <a:srgbClr val="8FA7C4"/>
              </a:solidFill>
            </a:ln>
          </p:spPr>
          <p:txBody>
            <a:bodyPr wrap="square" lIns="0" tIns="0" rIns="0" bIns="0" rtlCol="0"/>
            <a:lstStyle/>
            <a:p>
              <a:endParaRPr/>
            </a:p>
          </p:txBody>
        </p:sp>
        <p:sp>
          <p:nvSpPr>
            <p:cNvPr id="22" name="object 22"/>
            <p:cNvSpPr/>
            <p:nvPr/>
          </p:nvSpPr>
          <p:spPr>
            <a:xfrm>
              <a:off x="14269342" y="1665218"/>
              <a:ext cx="88900" cy="76200"/>
            </a:xfrm>
            <a:custGeom>
              <a:avLst/>
              <a:gdLst/>
              <a:ahLst/>
              <a:cxnLst/>
              <a:rect l="l" t="t" r="r" b="b"/>
              <a:pathLst>
                <a:path w="88900" h="76200">
                  <a:moveTo>
                    <a:pt x="88900" y="76200"/>
                  </a:moveTo>
                  <a:lnTo>
                    <a:pt x="44450" y="0"/>
                  </a:lnTo>
                  <a:lnTo>
                    <a:pt x="0" y="76200"/>
                  </a:lnTo>
                </a:path>
              </a:pathLst>
            </a:custGeom>
            <a:ln w="12954">
              <a:solidFill>
                <a:srgbClr val="8FA7C4"/>
              </a:solidFill>
            </a:ln>
          </p:spPr>
          <p:txBody>
            <a:bodyPr wrap="square" lIns="0" tIns="0" rIns="0" bIns="0" rtlCol="0"/>
            <a:lstStyle/>
            <a:p>
              <a:endParaRPr/>
            </a:p>
          </p:txBody>
        </p:sp>
      </p:grpSp>
      <p:sp>
        <p:nvSpPr>
          <p:cNvPr id="23" name="object 23"/>
          <p:cNvSpPr/>
          <p:nvPr/>
        </p:nvSpPr>
        <p:spPr>
          <a:xfrm>
            <a:off x="1573390" y="3011868"/>
            <a:ext cx="332740" cy="431165"/>
          </a:xfrm>
          <a:custGeom>
            <a:avLst/>
            <a:gdLst/>
            <a:ahLst/>
            <a:cxnLst/>
            <a:rect l="l" t="t" r="r" b="b"/>
            <a:pathLst>
              <a:path w="332739" h="431164">
                <a:moveTo>
                  <a:pt x="294932" y="349681"/>
                </a:moveTo>
                <a:lnTo>
                  <a:pt x="285877" y="335356"/>
                </a:lnTo>
                <a:lnTo>
                  <a:pt x="251155" y="373761"/>
                </a:lnTo>
                <a:lnTo>
                  <a:pt x="242316" y="362140"/>
                </a:lnTo>
                <a:lnTo>
                  <a:pt x="232346" y="375348"/>
                </a:lnTo>
                <a:lnTo>
                  <a:pt x="250304" y="399135"/>
                </a:lnTo>
                <a:lnTo>
                  <a:pt x="294932" y="349681"/>
                </a:lnTo>
                <a:close/>
              </a:path>
              <a:path w="332739" h="431164">
                <a:moveTo>
                  <a:pt x="296697" y="209689"/>
                </a:moveTo>
                <a:lnTo>
                  <a:pt x="287642" y="195351"/>
                </a:lnTo>
                <a:lnTo>
                  <a:pt x="252920" y="233845"/>
                </a:lnTo>
                <a:lnTo>
                  <a:pt x="244157" y="222135"/>
                </a:lnTo>
                <a:lnTo>
                  <a:pt x="234124" y="235343"/>
                </a:lnTo>
                <a:lnTo>
                  <a:pt x="252082" y="259219"/>
                </a:lnTo>
                <a:lnTo>
                  <a:pt x="296697" y="209689"/>
                </a:lnTo>
                <a:close/>
              </a:path>
              <a:path w="332739" h="431164">
                <a:moveTo>
                  <a:pt x="296887" y="107797"/>
                </a:moveTo>
                <a:lnTo>
                  <a:pt x="282105" y="88163"/>
                </a:lnTo>
                <a:lnTo>
                  <a:pt x="296849" y="68630"/>
                </a:lnTo>
                <a:lnTo>
                  <a:pt x="286842" y="55384"/>
                </a:lnTo>
                <a:lnTo>
                  <a:pt x="272110" y="74891"/>
                </a:lnTo>
                <a:lnTo>
                  <a:pt x="257403" y="55333"/>
                </a:lnTo>
                <a:lnTo>
                  <a:pt x="247396" y="68554"/>
                </a:lnTo>
                <a:lnTo>
                  <a:pt x="262115" y="88138"/>
                </a:lnTo>
                <a:lnTo>
                  <a:pt x="247294" y="107772"/>
                </a:lnTo>
                <a:lnTo>
                  <a:pt x="257302" y="121005"/>
                </a:lnTo>
                <a:lnTo>
                  <a:pt x="272097" y="101409"/>
                </a:lnTo>
                <a:lnTo>
                  <a:pt x="286867" y="121018"/>
                </a:lnTo>
                <a:lnTo>
                  <a:pt x="296887" y="107797"/>
                </a:lnTo>
                <a:close/>
              </a:path>
              <a:path w="332739" h="431164">
                <a:moveTo>
                  <a:pt x="332333" y="166598"/>
                </a:moveTo>
                <a:lnTo>
                  <a:pt x="318262" y="166598"/>
                </a:lnTo>
                <a:lnTo>
                  <a:pt x="318262" y="185420"/>
                </a:lnTo>
                <a:lnTo>
                  <a:pt x="318262" y="271589"/>
                </a:lnTo>
                <a:lnTo>
                  <a:pt x="109677" y="271589"/>
                </a:lnTo>
                <a:lnTo>
                  <a:pt x="89446" y="245554"/>
                </a:lnTo>
                <a:lnTo>
                  <a:pt x="14147" y="245554"/>
                </a:lnTo>
                <a:lnTo>
                  <a:pt x="14147" y="159207"/>
                </a:lnTo>
                <a:lnTo>
                  <a:pt x="83934" y="159207"/>
                </a:lnTo>
                <a:lnTo>
                  <a:pt x="103517" y="185420"/>
                </a:lnTo>
                <a:lnTo>
                  <a:pt x="318262" y="185420"/>
                </a:lnTo>
                <a:lnTo>
                  <a:pt x="318262" y="166598"/>
                </a:lnTo>
                <a:lnTo>
                  <a:pt x="109677" y="166598"/>
                </a:lnTo>
                <a:lnTo>
                  <a:pt x="104063" y="159207"/>
                </a:lnTo>
                <a:lnTo>
                  <a:pt x="89877" y="140474"/>
                </a:lnTo>
                <a:lnTo>
                  <a:pt x="0" y="140474"/>
                </a:lnTo>
                <a:lnTo>
                  <a:pt x="0" y="263994"/>
                </a:lnTo>
                <a:lnTo>
                  <a:pt x="83578" y="263994"/>
                </a:lnTo>
                <a:lnTo>
                  <a:pt x="103733" y="290309"/>
                </a:lnTo>
                <a:lnTo>
                  <a:pt x="332333" y="290309"/>
                </a:lnTo>
                <a:lnTo>
                  <a:pt x="332333" y="271589"/>
                </a:lnTo>
                <a:lnTo>
                  <a:pt x="332333" y="166598"/>
                </a:lnTo>
                <a:close/>
              </a:path>
              <a:path w="332739" h="431164">
                <a:moveTo>
                  <a:pt x="332397" y="306984"/>
                </a:moveTo>
                <a:lnTo>
                  <a:pt x="318262" y="306984"/>
                </a:lnTo>
                <a:lnTo>
                  <a:pt x="318262" y="325716"/>
                </a:lnTo>
                <a:lnTo>
                  <a:pt x="318262" y="412051"/>
                </a:lnTo>
                <a:lnTo>
                  <a:pt x="109664" y="412051"/>
                </a:lnTo>
                <a:lnTo>
                  <a:pt x="89522" y="386486"/>
                </a:lnTo>
                <a:lnTo>
                  <a:pt x="14135" y="386486"/>
                </a:lnTo>
                <a:lnTo>
                  <a:pt x="14135" y="299681"/>
                </a:lnTo>
                <a:lnTo>
                  <a:pt x="83159" y="299681"/>
                </a:lnTo>
                <a:lnTo>
                  <a:pt x="103797" y="325716"/>
                </a:lnTo>
                <a:lnTo>
                  <a:pt x="318262" y="325716"/>
                </a:lnTo>
                <a:lnTo>
                  <a:pt x="318262" y="306984"/>
                </a:lnTo>
                <a:lnTo>
                  <a:pt x="109664" y="306984"/>
                </a:lnTo>
                <a:lnTo>
                  <a:pt x="103860" y="299681"/>
                </a:lnTo>
                <a:lnTo>
                  <a:pt x="88950" y="280949"/>
                </a:lnTo>
                <a:lnTo>
                  <a:pt x="0" y="280949"/>
                </a:lnTo>
                <a:lnTo>
                  <a:pt x="0" y="404850"/>
                </a:lnTo>
                <a:lnTo>
                  <a:pt x="83794" y="404850"/>
                </a:lnTo>
                <a:lnTo>
                  <a:pt x="103936" y="430784"/>
                </a:lnTo>
                <a:lnTo>
                  <a:pt x="332397" y="430784"/>
                </a:lnTo>
                <a:lnTo>
                  <a:pt x="332397" y="412051"/>
                </a:lnTo>
                <a:lnTo>
                  <a:pt x="332397" y="306984"/>
                </a:lnTo>
                <a:close/>
              </a:path>
              <a:path w="332739" h="431164">
                <a:moveTo>
                  <a:pt x="332397" y="25946"/>
                </a:moveTo>
                <a:lnTo>
                  <a:pt x="318325" y="25946"/>
                </a:lnTo>
                <a:lnTo>
                  <a:pt x="318325" y="44665"/>
                </a:lnTo>
                <a:lnTo>
                  <a:pt x="318325" y="131102"/>
                </a:lnTo>
                <a:lnTo>
                  <a:pt x="109664" y="131572"/>
                </a:lnTo>
                <a:lnTo>
                  <a:pt x="89369" y="104978"/>
                </a:lnTo>
                <a:lnTo>
                  <a:pt x="14211" y="104978"/>
                </a:lnTo>
                <a:lnTo>
                  <a:pt x="14706" y="18732"/>
                </a:lnTo>
                <a:lnTo>
                  <a:pt x="83642" y="18732"/>
                </a:lnTo>
                <a:lnTo>
                  <a:pt x="103733" y="44665"/>
                </a:lnTo>
                <a:lnTo>
                  <a:pt x="318325" y="44665"/>
                </a:lnTo>
                <a:lnTo>
                  <a:pt x="318325" y="25946"/>
                </a:lnTo>
                <a:lnTo>
                  <a:pt x="109664" y="25946"/>
                </a:lnTo>
                <a:lnTo>
                  <a:pt x="104051" y="18732"/>
                </a:lnTo>
                <a:lnTo>
                  <a:pt x="89446" y="0"/>
                </a:lnTo>
                <a:lnTo>
                  <a:pt x="635" y="0"/>
                </a:lnTo>
                <a:lnTo>
                  <a:pt x="0" y="123901"/>
                </a:lnTo>
                <a:lnTo>
                  <a:pt x="83578" y="123901"/>
                </a:lnTo>
                <a:lnTo>
                  <a:pt x="103797" y="150317"/>
                </a:lnTo>
                <a:lnTo>
                  <a:pt x="332397" y="149834"/>
                </a:lnTo>
                <a:lnTo>
                  <a:pt x="332397" y="131572"/>
                </a:lnTo>
                <a:lnTo>
                  <a:pt x="332397" y="25946"/>
                </a:lnTo>
                <a:close/>
              </a:path>
            </a:pathLst>
          </a:custGeom>
          <a:solidFill>
            <a:srgbClr val="CD2163"/>
          </a:solidFill>
        </p:spPr>
        <p:txBody>
          <a:bodyPr wrap="square" lIns="0" tIns="0" rIns="0" bIns="0" rtlCol="0"/>
          <a:lstStyle/>
          <a:p>
            <a:endParaRPr/>
          </a:p>
        </p:txBody>
      </p:sp>
      <p:grpSp>
        <p:nvGrpSpPr>
          <p:cNvPr id="24" name="object 24"/>
          <p:cNvGrpSpPr/>
          <p:nvPr/>
        </p:nvGrpSpPr>
        <p:grpSpPr>
          <a:xfrm>
            <a:off x="1686057" y="3927978"/>
            <a:ext cx="10752455" cy="2634615"/>
            <a:chOff x="1686057" y="3927978"/>
            <a:chExt cx="10752455" cy="2634615"/>
          </a:xfrm>
        </p:grpSpPr>
        <p:sp>
          <p:nvSpPr>
            <p:cNvPr id="25" name="object 25"/>
            <p:cNvSpPr/>
            <p:nvPr/>
          </p:nvSpPr>
          <p:spPr>
            <a:xfrm>
              <a:off x="2053780" y="6108738"/>
              <a:ext cx="10384155" cy="454025"/>
            </a:xfrm>
            <a:custGeom>
              <a:avLst/>
              <a:gdLst/>
              <a:ahLst/>
              <a:cxnLst/>
              <a:rect l="l" t="t" r="r" b="b"/>
              <a:pathLst>
                <a:path w="10384155" h="454025">
                  <a:moveTo>
                    <a:pt x="131356" y="4191"/>
                  </a:moveTo>
                  <a:lnTo>
                    <a:pt x="127152" y="0"/>
                  </a:lnTo>
                  <a:lnTo>
                    <a:pt x="112585" y="0"/>
                  </a:lnTo>
                  <a:lnTo>
                    <a:pt x="112585" y="18732"/>
                  </a:lnTo>
                  <a:lnTo>
                    <a:pt x="112585" y="434721"/>
                  </a:lnTo>
                  <a:lnTo>
                    <a:pt x="18770" y="434721"/>
                  </a:lnTo>
                  <a:lnTo>
                    <a:pt x="18770" y="18732"/>
                  </a:lnTo>
                  <a:lnTo>
                    <a:pt x="112585" y="18732"/>
                  </a:lnTo>
                  <a:lnTo>
                    <a:pt x="112585" y="0"/>
                  </a:lnTo>
                  <a:lnTo>
                    <a:pt x="4203" y="0"/>
                  </a:lnTo>
                  <a:lnTo>
                    <a:pt x="0" y="4191"/>
                  </a:lnTo>
                  <a:lnTo>
                    <a:pt x="0" y="449249"/>
                  </a:lnTo>
                  <a:lnTo>
                    <a:pt x="4203" y="453440"/>
                  </a:lnTo>
                  <a:lnTo>
                    <a:pt x="127152" y="453440"/>
                  </a:lnTo>
                  <a:lnTo>
                    <a:pt x="131356" y="449249"/>
                  </a:lnTo>
                  <a:lnTo>
                    <a:pt x="131356" y="434721"/>
                  </a:lnTo>
                  <a:lnTo>
                    <a:pt x="131356" y="18732"/>
                  </a:lnTo>
                  <a:lnTo>
                    <a:pt x="131356" y="4191"/>
                  </a:lnTo>
                  <a:close/>
                </a:path>
                <a:path w="10384155" h="454025">
                  <a:moveTo>
                    <a:pt x="292735" y="4191"/>
                  </a:moveTo>
                  <a:lnTo>
                    <a:pt x="288531" y="0"/>
                  </a:lnTo>
                  <a:lnTo>
                    <a:pt x="165582" y="0"/>
                  </a:lnTo>
                  <a:lnTo>
                    <a:pt x="161378" y="4191"/>
                  </a:lnTo>
                  <a:lnTo>
                    <a:pt x="161378" y="449249"/>
                  </a:lnTo>
                  <a:lnTo>
                    <a:pt x="165582" y="453440"/>
                  </a:lnTo>
                  <a:lnTo>
                    <a:pt x="288531" y="453440"/>
                  </a:lnTo>
                  <a:lnTo>
                    <a:pt x="292735" y="449249"/>
                  </a:lnTo>
                  <a:lnTo>
                    <a:pt x="292735" y="434721"/>
                  </a:lnTo>
                  <a:lnTo>
                    <a:pt x="292735" y="365785"/>
                  </a:lnTo>
                  <a:lnTo>
                    <a:pt x="273964" y="365785"/>
                  </a:lnTo>
                  <a:lnTo>
                    <a:pt x="273964" y="434721"/>
                  </a:lnTo>
                  <a:lnTo>
                    <a:pt x="180149" y="434721"/>
                  </a:lnTo>
                  <a:lnTo>
                    <a:pt x="180149" y="18732"/>
                  </a:lnTo>
                  <a:lnTo>
                    <a:pt x="273964" y="18732"/>
                  </a:lnTo>
                  <a:lnTo>
                    <a:pt x="273964" y="92811"/>
                  </a:lnTo>
                  <a:lnTo>
                    <a:pt x="292735" y="92811"/>
                  </a:lnTo>
                  <a:lnTo>
                    <a:pt x="292735" y="18732"/>
                  </a:lnTo>
                  <a:lnTo>
                    <a:pt x="292735" y="4191"/>
                  </a:lnTo>
                  <a:close/>
                </a:path>
                <a:path w="10384155" h="454025">
                  <a:moveTo>
                    <a:pt x="458317" y="223342"/>
                  </a:moveTo>
                  <a:lnTo>
                    <a:pt x="437680" y="187693"/>
                  </a:lnTo>
                  <a:lnTo>
                    <a:pt x="437680" y="225132"/>
                  </a:lnTo>
                  <a:lnTo>
                    <a:pt x="387769" y="311480"/>
                  </a:lnTo>
                  <a:lnTo>
                    <a:pt x="287947" y="311480"/>
                  </a:lnTo>
                  <a:lnTo>
                    <a:pt x="238404" y="225132"/>
                  </a:lnTo>
                  <a:lnTo>
                    <a:pt x="287947" y="138874"/>
                  </a:lnTo>
                  <a:lnTo>
                    <a:pt x="387769" y="138874"/>
                  </a:lnTo>
                  <a:lnTo>
                    <a:pt x="437680" y="225132"/>
                  </a:lnTo>
                  <a:lnTo>
                    <a:pt x="437680" y="187693"/>
                  </a:lnTo>
                  <a:lnTo>
                    <a:pt x="409422" y="138874"/>
                  </a:lnTo>
                  <a:lnTo>
                    <a:pt x="399605" y="121920"/>
                  </a:lnTo>
                  <a:lnTo>
                    <a:pt x="396494" y="120142"/>
                  </a:lnTo>
                  <a:lnTo>
                    <a:pt x="279133" y="120142"/>
                  </a:lnTo>
                  <a:lnTo>
                    <a:pt x="276021" y="121920"/>
                  </a:lnTo>
                  <a:lnTo>
                    <a:pt x="217398" y="223342"/>
                  </a:lnTo>
                  <a:lnTo>
                    <a:pt x="217398" y="226923"/>
                  </a:lnTo>
                  <a:lnTo>
                    <a:pt x="276021" y="328434"/>
                  </a:lnTo>
                  <a:lnTo>
                    <a:pt x="279120" y="330200"/>
                  </a:lnTo>
                  <a:lnTo>
                    <a:pt x="393115" y="330200"/>
                  </a:lnTo>
                  <a:lnTo>
                    <a:pt x="396506" y="330200"/>
                  </a:lnTo>
                  <a:lnTo>
                    <a:pt x="399605" y="328434"/>
                  </a:lnTo>
                  <a:lnTo>
                    <a:pt x="409409" y="311480"/>
                  </a:lnTo>
                  <a:lnTo>
                    <a:pt x="458317" y="226923"/>
                  </a:lnTo>
                  <a:lnTo>
                    <a:pt x="458317" y="223342"/>
                  </a:lnTo>
                  <a:close/>
                </a:path>
                <a:path w="10384155" h="454025">
                  <a:moveTo>
                    <a:pt x="709498" y="4191"/>
                  </a:moveTo>
                  <a:lnTo>
                    <a:pt x="705294" y="0"/>
                  </a:lnTo>
                  <a:lnTo>
                    <a:pt x="690753" y="0"/>
                  </a:lnTo>
                  <a:lnTo>
                    <a:pt x="690753" y="18732"/>
                  </a:lnTo>
                  <a:lnTo>
                    <a:pt x="690753" y="434721"/>
                  </a:lnTo>
                  <a:lnTo>
                    <a:pt x="597090" y="434721"/>
                  </a:lnTo>
                  <a:lnTo>
                    <a:pt x="597090" y="18732"/>
                  </a:lnTo>
                  <a:lnTo>
                    <a:pt x="690753" y="18732"/>
                  </a:lnTo>
                  <a:lnTo>
                    <a:pt x="690753" y="0"/>
                  </a:lnTo>
                  <a:lnTo>
                    <a:pt x="582549" y="0"/>
                  </a:lnTo>
                  <a:lnTo>
                    <a:pt x="578358" y="4191"/>
                  </a:lnTo>
                  <a:lnTo>
                    <a:pt x="578358" y="449249"/>
                  </a:lnTo>
                  <a:lnTo>
                    <a:pt x="582549" y="453440"/>
                  </a:lnTo>
                  <a:lnTo>
                    <a:pt x="705294" y="453440"/>
                  </a:lnTo>
                  <a:lnTo>
                    <a:pt x="709498" y="449249"/>
                  </a:lnTo>
                  <a:lnTo>
                    <a:pt x="709498" y="434721"/>
                  </a:lnTo>
                  <a:lnTo>
                    <a:pt x="709498" y="18732"/>
                  </a:lnTo>
                  <a:lnTo>
                    <a:pt x="709498" y="4191"/>
                  </a:lnTo>
                  <a:close/>
                </a:path>
                <a:path w="10384155" h="454025">
                  <a:moveTo>
                    <a:pt x="870610" y="4191"/>
                  </a:moveTo>
                  <a:lnTo>
                    <a:pt x="866406" y="0"/>
                  </a:lnTo>
                  <a:lnTo>
                    <a:pt x="743661" y="0"/>
                  </a:lnTo>
                  <a:lnTo>
                    <a:pt x="739470" y="4191"/>
                  </a:lnTo>
                  <a:lnTo>
                    <a:pt x="739470" y="449249"/>
                  </a:lnTo>
                  <a:lnTo>
                    <a:pt x="743661" y="453440"/>
                  </a:lnTo>
                  <a:lnTo>
                    <a:pt x="866406" y="453440"/>
                  </a:lnTo>
                  <a:lnTo>
                    <a:pt x="870610" y="449249"/>
                  </a:lnTo>
                  <a:lnTo>
                    <a:pt x="870610" y="434721"/>
                  </a:lnTo>
                  <a:lnTo>
                    <a:pt x="870610" y="365785"/>
                  </a:lnTo>
                  <a:lnTo>
                    <a:pt x="851865" y="365785"/>
                  </a:lnTo>
                  <a:lnTo>
                    <a:pt x="851865" y="434721"/>
                  </a:lnTo>
                  <a:lnTo>
                    <a:pt x="758202" y="434721"/>
                  </a:lnTo>
                  <a:lnTo>
                    <a:pt x="758202" y="18732"/>
                  </a:lnTo>
                  <a:lnTo>
                    <a:pt x="851865" y="18732"/>
                  </a:lnTo>
                  <a:lnTo>
                    <a:pt x="851865" y="92811"/>
                  </a:lnTo>
                  <a:lnTo>
                    <a:pt x="870610" y="92811"/>
                  </a:lnTo>
                  <a:lnTo>
                    <a:pt x="870610" y="18732"/>
                  </a:lnTo>
                  <a:lnTo>
                    <a:pt x="870610" y="4191"/>
                  </a:lnTo>
                  <a:close/>
                </a:path>
                <a:path w="10384155" h="454025">
                  <a:moveTo>
                    <a:pt x="1035926" y="223342"/>
                  </a:moveTo>
                  <a:lnTo>
                    <a:pt x="1015326" y="187706"/>
                  </a:lnTo>
                  <a:lnTo>
                    <a:pt x="1015326" y="225132"/>
                  </a:lnTo>
                  <a:lnTo>
                    <a:pt x="965492" y="311480"/>
                  </a:lnTo>
                  <a:lnTo>
                    <a:pt x="865822" y="311480"/>
                  </a:lnTo>
                  <a:lnTo>
                    <a:pt x="816368" y="225132"/>
                  </a:lnTo>
                  <a:lnTo>
                    <a:pt x="865822" y="138874"/>
                  </a:lnTo>
                  <a:lnTo>
                    <a:pt x="965492" y="138874"/>
                  </a:lnTo>
                  <a:lnTo>
                    <a:pt x="1015326" y="225132"/>
                  </a:lnTo>
                  <a:lnTo>
                    <a:pt x="1015326" y="187706"/>
                  </a:lnTo>
                  <a:lnTo>
                    <a:pt x="987107" y="138874"/>
                  </a:lnTo>
                  <a:lnTo>
                    <a:pt x="977303" y="121920"/>
                  </a:lnTo>
                  <a:lnTo>
                    <a:pt x="974191" y="120142"/>
                  </a:lnTo>
                  <a:lnTo>
                    <a:pt x="857034" y="120142"/>
                  </a:lnTo>
                  <a:lnTo>
                    <a:pt x="853922" y="121920"/>
                  </a:lnTo>
                  <a:lnTo>
                    <a:pt x="795401" y="223342"/>
                  </a:lnTo>
                  <a:lnTo>
                    <a:pt x="795401" y="226923"/>
                  </a:lnTo>
                  <a:lnTo>
                    <a:pt x="853922" y="328434"/>
                  </a:lnTo>
                  <a:lnTo>
                    <a:pt x="857021" y="330200"/>
                  </a:lnTo>
                  <a:lnTo>
                    <a:pt x="970826" y="330200"/>
                  </a:lnTo>
                  <a:lnTo>
                    <a:pt x="974217" y="330200"/>
                  </a:lnTo>
                  <a:lnTo>
                    <a:pt x="977303" y="328434"/>
                  </a:lnTo>
                  <a:lnTo>
                    <a:pt x="987094" y="311480"/>
                  </a:lnTo>
                  <a:lnTo>
                    <a:pt x="1035926" y="226923"/>
                  </a:lnTo>
                  <a:lnTo>
                    <a:pt x="1035926" y="223342"/>
                  </a:lnTo>
                  <a:close/>
                </a:path>
                <a:path w="10384155" h="454025">
                  <a:moveTo>
                    <a:pt x="1287856" y="4191"/>
                  </a:moveTo>
                  <a:lnTo>
                    <a:pt x="1283652" y="0"/>
                  </a:lnTo>
                  <a:lnTo>
                    <a:pt x="1269111" y="0"/>
                  </a:lnTo>
                  <a:lnTo>
                    <a:pt x="1269111" y="18732"/>
                  </a:lnTo>
                  <a:lnTo>
                    <a:pt x="1269111" y="434721"/>
                  </a:lnTo>
                  <a:lnTo>
                    <a:pt x="1175448" y="434721"/>
                  </a:lnTo>
                  <a:lnTo>
                    <a:pt x="1175448" y="18732"/>
                  </a:lnTo>
                  <a:lnTo>
                    <a:pt x="1269111" y="18732"/>
                  </a:lnTo>
                  <a:lnTo>
                    <a:pt x="1269111" y="0"/>
                  </a:lnTo>
                  <a:lnTo>
                    <a:pt x="1160907" y="0"/>
                  </a:lnTo>
                  <a:lnTo>
                    <a:pt x="1156716" y="4191"/>
                  </a:lnTo>
                  <a:lnTo>
                    <a:pt x="1156716" y="449249"/>
                  </a:lnTo>
                  <a:lnTo>
                    <a:pt x="1160907" y="453440"/>
                  </a:lnTo>
                  <a:lnTo>
                    <a:pt x="1283652" y="453440"/>
                  </a:lnTo>
                  <a:lnTo>
                    <a:pt x="1287856" y="449249"/>
                  </a:lnTo>
                  <a:lnTo>
                    <a:pt x="1287856" y="434721"/>
                  </a:lnTo>
                  <a:lnTo>
                    <a:pt x="1287856" y="18732"/>
                  </a:lnTo>
                  <a:lnTo>
                    <a:pt x="1287856" y="4191"/>
                  </a:lnTo>
                  <a:close/>
                </a:path>
                <a:path w="10384155" h="454025">
                  <a:moveTo>
                    <a:pt x="1448968" y="4191"/>
                  </a:moveTo>
                  <a:lnTo>
                    <a:pt x="1444764" y="0"/>
                  </a:lnTo>
                  <a:lnTo>
                    <a:pt x="1322019" y="0"/>
                  </a:lnTo>
                  <a:lnTo>
                    <a:pt x="1317828" y="4191"/>
                  </a:lnTo>
                  <a:lnTo>
                    <a:pt x="1317828" y="449249"/>
                  </a:lnTo>
                  <a:lnTo>
                    <a:pt x="1322019" y="453440"/>
                  </a:lnTo>
                  <a:lnTo>
                    <a:pt x="1444764" y="453440"/>
                  </a:lnTo>
                  <a:lnTo>
                    <a:pt x="1448968" y="449249"/>
                  </a:lnTo>
                  <a:lnTo>
                    <a:pt x="1448968" y="434721"/>
                  </a:lnTo>
                  <a:lnTo>
                    <a:pt x="1448968" y="365785"/>
                  </a:lnTo>
                  <a:lnTo>
                    <a:pt x="1430223" y="365785"/>
                  </a:lnTo>
                  <a:lnTo>
                    <a:pt x="1430223" y="434721"/>
                  </a:lnTo>
                  <a:lnTo>
                    <a:pt x="1336560" y="434721"/>
                  </a:lnTo>
                  <a:lnTo>
                    <a:pt x="1336560" y="18732"/>
                  </a:lnTo>
                  <a:lnTo>
                    <a:pt x="1430223" y="18732"/>
                  </a:lnTo>
                  <a:lnTo>
                    <a:pt x="1430223" y="92811"/>
                  </a:lnTo>
                  <a:lnTo>
                    <a:pt x="1448968" y="92811"/>
                  </a:lnTo>
                  <a:lnTo>
                    <a:pt x="1448968" y="18732"/>
                  </a:lnTo>
                  <a:lnTo>
                    <a:pt x="1448968" y="4191"/>
                  </a:lnTo>
                  <a:close/>
                </a:path>
                <a:path w="10384155" h="454025">
                  <a:moveTo>
                    <a:pt x="1614284" y="223342"/>
                  </a:moveTo>
                  <a:lnTo>
                    <a:pt x="1593684" y="187706"/>
                  </a:lnTo>
                  <a:lnTo>
                    <a:pt x="1593684" y="225132"/>
                  </a:lnTo>
                  <a:lnTo>
                    <a:pt x="1543850" y="311480"/>
                  </a:lnTo>
                  <a:lnTo>
                    <a:pt x="1444180" y="311480"/>
                  </a:lnTo>
                  <a:lnTo>
                    <a:pt x="1394726" y="225132"/>
                  </a:lnTo>
                  <a:lnTo>
                    <a:pt x="1444180" y="138874"/>
                  </a:lnTo>
                  <a:lnTo>
                    <a:pt x="1543850" y="138874"/>
                  </a:lnTo>
                  <a:lnTo>
                    <a:pt x="1593684" y="225132"/>
                  </a:lnTo>
                  <a:lnTo>
                    <a:pt x="1593684" y="187706"/>
                  </a:lnTo>
                  <a:lnTo>
                    <a:pt x="1565465" y="138874"/>
                  </a:lnTo>
                  <a:lnTo>
                    <a:pt x="1555661" y="121920"/>
                  </a:lnTo>
                  <a:lnTo>
                    <a:pt x="1552549" y="120142"/>
                  </a:lnTo>
                  <a:lnTo>
                    <a:pt x="1435392" y="120142"/>
                  </a:lnTo>
                  <a:lnTo>
                    <a:pt x="1432280" y="121920"/>
                  </a:lnTo>
                  <a:lnTo>
                    <a:pt x="1373759" y="223342"/>
                  </a:lnTo>
                  <a:lnTo>
                    <a:pt x="1373759" y="226923"/>
                  </a:lnTo>
                  <a:lnTo>
                    <a:pt x="1432280" y="328434"/>
                  </a:lnTo>
                  <a:lnTo>
                    <a:pt x="1435379" y="330200"/>
                  </a:lnTo>
                  <a:lnTo>
                    <a:pt x="1549196" y="330200"/>
                  </a:lnTo>
                  <a:lnTo>
                    <a:pt x="1552575" y="330200"/>
                  </a:lnTo>
                  <a:lnTo>
                    <a:pt x="1555661" y="328434"/>
                  </a:lnTo>
                  <a:lnTo>
                    <a:pt x="1565452" y="311480"/>
                  </a:lnTo>
                  <a:lnTo>
                    <a:pt x="1614284" y="226923"/>
                  </a:lnTo>
                  <a:lnTo>
                    <a:pt x="1614284" y="223342"/>
                  </a:lnTo>
                  <a:close/>
                </a:path>
                <a:path w="10384155" h="454025">
                  <a:moveTo>
                    <a:pt x="1865668" y="4191"/>
                  </a:moveTo>
                  <a:lnTo>
                    <a:pt x="1861464" y="0"/>
                  </a:lnTo>
                  <a:lnTo>
                    <a:pt x="1846897" y="0"/>
                  </a:lnTo>
                  <a:lnTo>
                    <a:pt x="1846897" y="18732"/>
                  </a:lnTo>
                  <a:lnTo>
                    <a:pt x="1846897" y="434721"/>
                  </a:lnTo>
                  <a:lnTo>
                    <a:pt x="1753082" y="434721"/>
                  </a:lnTo>
                  <a:lnTo>
                    <a:pt x="1753082" y="18732"/>
                  </a:lnTo>
                  <a:lnTo>
                    <a:pt x="1846897" y="18732"/>
                  </a:lnTo>
                  <a:lnTo>
                    <a:pt x="1846897" y="0"/>
                  </a:lnTo>
                  <a:lnTo>
                    <a:pt x="1738515" y="0"/>
                  </a:lnTo>
                  <a:lnTo>
                    <a:pt x="1734312" y="4191"/>
                  </a:lnTo>
                  <a:lnTo>
                    <a:pt x="1734312" y="449249"/>
                  </a:lnTo>
                  <a:lnTo>
                    <a:pt x="1738515" y="453440"/>
                  </a:lnTo>
                  <a:lnTo>
                    <a:pt x="1861464" y="453440"/>
                  </a:lnTo>
                  <a:lnTo>
                    <a:pt x="1865668" y="449249"/>
                  </a:lnTo>
                  <a:lnTo>
                    <a:pt x="1865668" y="434721"/>
                  </a:lnTo>
                  <a:lnTo>
                    <a:pt x="1865668" y="18732"/>
                  </a:lnTo>
                  <a:lnTo>
                    <a:pt x="1865668" y="4191"/>
                  </a:lnTo>
                  <a:close/>
                </a:path>
                <a:path w="10384155" h="454025">
                  <a:moveTo>
                    <a:pt x="2027047" y="4191"/>
                  </a:moveTo>
                  <a:lnTo>
                    <a:pt x="2022843" y="0"/>
                  </a:lnTo>
                  <a:lnTo>
                    <a:pt x="1899894" y="0"/>
                  </a:lnTo>
                  <a:lnTo>
                    <a:pt x="1895690" y="4191"/>
                  </a:lnTo>
                  <a:lnTo>
                    <a:pt x="1895690" y="449249"/>
                  </a:lnTo>
                  <a:lnTo>
                    <a:pt x="1899894" y="453440"/>
                  </a:lnTo>
                  <a:lnTo>
                    <a:pt x="2022843" y="453440"/>
                  </a:lnTo>
                  <a:lnTo>
                    <a:pt x="2027047" y="449249"/>
                  </a:lnTo>
                  <a:lnTo>
                    <a:pt x="2027047" y="434721"/>
                  </a:lnTo>
                  <a:lnTo>
                    <a:pt x="2027047" y="365785"/>
                  </a:lnTo>
                  <a:lnTo>
                    <a:pt x="2008276" y="365785"/>
                  </a:lnTo>
                  <a:lnTo>
                    <a:pt x="2008276" y="434721"/>
                  </a:lnTo>
                  <a:lnTo>
                    <a:pt x="1914461" y="434721"/>
                  </a:lnTo>
                  <a:lnTo>
                    <a:pt x="1914461" y="18732"/>
                  </a:lnTo>
                  <a:lnTo>
                    <a:pt x="2008276" y="18732"/>
                  </a:lnTo>
                  <a:lnTo>
                    <a:pt x="2008276" y="92811"/>
                  </a:lnTo>
                  <a:lnTo>
                    <a:pt x="2027047" y="92811"/>
                  </a:lnTo>
                  <a:lnTo>
                    <a:pt x="2027047" y="18732"/>
                  </a:lnTo>
                  <a:lnTo>
                    <a:pt x="2027047" y="4191"/>
                  </a:lnTo>
                  <a:close/>
                </a:path>
                <a:path w="10384155" h="454025">
                  <a:moveTo>
                    <a:pt x="2192629" y="223342"/>
                  </a:moveTo>
                  <a:lnTo>
                    <a:pt x="2171992" y="187693"/>
                  </a:lnTo>
                  <a:lnTo>
                    <a:pt x="2171992" y="225132"/>
                  </a:lnTo>
                  <a:lnTo>
                    <a:pt x="2122081" y="311480"/>
                  </a:lnTo>
                  <a:lnTo>
                    <a:pt x="2022259" y="311480"/>
                  </a:lnTo>
                  <a:lnTo>
                    <a:pt x="1972716" y="225132"/>
                  </a:lnTo>
                  <a:lnTo>
                    <a:pt x="2022259" y="138874"/>
                  </a:lnTo>
                  <a:lnTo>
                    <a:pt x="2122081" y="138874"/>
                  </a:lnTo>
                  <a:lnTo>
                    <a:pt x="2171992" y="225132"/>
                  </a:lnTo>
                  <a:lnTo>
                    <a:pt x="2171992" y="187693"/>
                  </a:lnTo>
                  <a:lnTo>
                    <a:pt x="2143734" y="138874"/>
                  </a:lnTo>
                  <a:lnTo>
                    <a:pt x="2133917" y="121920"/>
                  </a:lnTo>
                  <a:lnTo>
                    <a:pt x="2130806" y="120142"/>
                  </a:lnTo>
                  <a:lnTo>
                    <a:pt x="2013445" y="120142"/>
                  </a:lnTo>
                  <a:lnTo>
                    <a:pt x="2010333" y="121920"/>
                  </a:lnTo>
                  <a:lnTo>
                    <a:pt x="1951710" y="223342"/>
                  </a:lnTo>
                  <a:lnTo>
                    <a:pt x="1951710" y="226923"/>
                  </a:lnTo>
                  <a:lnTo>
                    <a:pt x="2010333" y="328434"/>
                  </a:lnTo>
                  <a:lnTo>
                    <a:pt x="2013432" y="330200"/>
                  </a:lnTo>
                  <a:lnTo>
                    <a:pt x="2127427" y="330200"/>
                  </a:lnTo>
                  <a:lnTo>
                    <a:pt x="2130818" y="330200"/>
                  </a:lnTo>
                  <a:lnTo>
                    <a:pt x="2133917" y="328434"/>
                  </a:lnTo>
                  <a:lnTo>
                    <a:pt x="2143722" y="311480"/>
                  </a:lnTo>
                  <a:lnTo>
                    <a:pt x="2192629" y="226923"/>
                  </a:lnTo>
                  <a:lnTo>
                    <a:pt x="2192629" y="223342"/>
                  </a:lnTo>
                  <a:close/>
                </a:path>
                <a:path w="10384155" h="454025">
                  <a:moveTo>
                    <a:pt x="2444026" y="4191"/>
                  </a:moveTo>
                  <a:lnTo>
                    <a:pt x="2439822" y="0"/>
                  </a:lnTo>
                  <a:lnTo>
                    <a:pt x="2425255" y="0"/>
                  </a:lnTo>
                  <a:lnTo>
                    <a:pt x="2425255" y="18732"/>
                  </a:lnTo>
                  <a:lnTo>
                    <a:pt x="2425255" y="434721"/>
                  </a:lnTo>
                  <a:lnTo>
                    <a:pt x="2331440" y="434721"/>
                  </a:lnTo>
                  <a:lnTo>
                    <a:pt x="2331440" y="18732"/>
                  </a:lnTo>
                  <a:lnTo>
                    <a:pt x="2425255" y="18732"/>
                  </a:lnTo>
                  <a:lnTo>
                    <a:pt x="2425255" y="0"/>
                  </a:lnTo>
                  <a:lnTo>
                    <a:pt x="2316873" y="0"/>
                  </a:lnTo>
                  <a:lnTo>
                    <a:pt x="2312670" y="4191"/>
                  </a:lnTo>
                  <a:lnTo>
                    <a:pt x="2312670" y="449249"/>
                  </a:lnTo>
                  <a:lnTo>
                    <a:pt x="2316873" y="453440"/>
                  </a:lnTo>
                  <a:lnTo>
                    <a:pt x="2439822" y="453440"/>
                  </a:lnTo>
                  <a:lnTo>
                    <a:pt x="2444026" y="449249"/>
                  </a:lnTo>
                  <a:lnTo>
                    <a:pt x="2444026" y="434721"/>
                  </a:lnTo>
                  <a:lnTo>
                    <a:pt x="2444026" y="18732"/>
                  </a:lnTo>
                  <a:lnTo>
                    <a:pt x="2444026" y="4191"/>
                  </a:lnTo>
                  <a:close/>
                </a:path>
                <a:path w="10384155" h="454025">
                  <a:moveTo>
                    <a:pt x="2605405" y="4191"/>
                  </a:moveTo>
                  <a:lnTo>
                    <a:pt x="2601201" y="0"/>
                  </a:lnTo>
                  <a:lnTo>
                    <a:pt x="2478252" y="0"/>
                  </a:lnTo>
                  <a:lnTo>
                    <a:pt x="2474049" y="4191"/>
                  </a:lnTo>
                  <a:lnTo>
                    <a:pt x="2474049" y="449249"/>
                  </a:lnTo>
                  <a:lnTo>
                    <a:pt x="2478252" y="453440"/>
                  </a:lnTo>
                  <a:lnTo>
                    <a:pt x="2601201" y="453440"/>
                  </a:lnTo>
                  <a:lnTo>
                    <a:pt x="2605405" y="449249"/>
                  </a:lnTo>
                  <a:lnTo>
                    <a:pt x="2605405" y="434721"/>
                  </a:lnTo>
                  <a:lnTo>
                    <a:pt x="2605405" y="365785"/>
                  </a:lnTo>
                  <a:lnTo>
                    <a:pt x="2586634" y="365785"/>
                  </a:lnTo>
                  <a:lnTo>
                    <a:pt x="2586634" y="434721"/>
                  </a:lnTo>
                  <a:lnTo>
                    <a:pt x="2492806" y="434721"/>
                  </a:lnTo>
                  <a:lnTo>
                    <a:pt x="2492806" y="18732"/>
                  </a:lnTo>
                  <a:lnTo>
                    <a:pt x="2586634" y="18732"/>
                  </a:lnTo>
                  <a:lnTo>
                    <a:pt x="2586634" y="92811"/>
                  </a:lnTo>
                  <a:lnTo>
                    <a:pt x="2605405" y="92811"/>
                  </a:lnTo>
                  <a:lnTo>
                    <a:pt x="2605405" y="18732"/>
                  </a:lnTo>
                  <a:lnTo>
                    <a:pt x="2605405" y="4191"/>
                  </a:lnTo>
                  <a:close/>
                </a:path>
                <a:path w="10384155" h="454025">
                  <a:moveTo>
                    <a:pt x="2770987" y="223342"/>
                  </a:moveTo>
                  <a:lnTo>
                    <a:pt x="2750350" y="187693"/>
                  </a:lnTo>
                  <a:lnTo>
                    <a:pt x="2750350" y="225132"/>
                  </a:lnTo>
                  <a:lnTo>
                    <a:pt x="2700439" y="311480"/>
                  </a:lnTo>
                  <a:lnTo>
                    <a:pt x="2600617" y="311480"/>
                  </a:lnTo>
                  <a:lnTo>
                    <a:pt x="2551074" y="225132"/>
                  </a:lnTo>
                  <a:lnTo>
                    <a:pt x="2600617" y="138874"/>
                  </a:lnTo>
                  <a:lnTo>
                    <a:pt x="2700439" y="138874"/>
                  </a:lnTo>
                  <a:lnTo>
                    <a:pt x="2750350" y="225132"/>
                  </a:lnTo>
                  <a:lnTo>
                    <a:pt x="2750350" y="187693"/>
                  </a:lnTo>
                  <a:lnTo>
                    <a:pt x="2722092" y="138874"/>
                  </a:lnTo>
                  <a:lnTo>
                    <a:pt x="2712275" y="121920"/>
                  </a:lnTo>
                  <a:lnTo>
                    <a:pt x="2709164" y="120142"/>
                  </a:lnTo>
                  <a:lnTo>
                    <a:pt x="2591803" y="120142"/>
                  </a:lnTo>
                  <a:lnTo>
                    <a:pt x="2588691" y="121920"/>
                  </a:lnTo>
                  <a:lnTo>
                    <a:pt x="2530068" y="223342"/>
                  </a:lnTo>
                  <a:lnTo>
                    <a:pt x="2530068" y="226923"/>
                  </a:lnTo>
                  <a:lnTo>
                    <a:pt x="2588691" y="328434"/>
                  </a:lnTo>
                  <a:lnTo>
                    <a:pt x="2591790" y="330200"/>
                  </a:lnTo>
                  <a:lnTo>
                    <a:pt x="2705785" y="330200"/>
                  </a:lnTo>
                  <a:lnTo>
                    <a:pt x="2709176" y="330200"/>
                  </a:lnTo>
                  <a:lnTo>
                    <a:pt x="2712275" y="328434"/>
                  </a:lnTo>
                  <a:lnTo>
                    <a:pt x="2722080" y="311480"/>
                  </a:lnTo>
                  <a:lnTo>
                    <a:pt x="2770987" y="226923"/>
                  </a:lnTo>
                  <a:lnTo>
                    <a:pt x="2770987" y="223342"/>
                  </a:lnTo>
                  <a:close/>
                </a:path>
                <a:path w="10384155" h="454025">
                  <a:moveTo>
                    <a:pt x="3022384" y="4191"/>
                  </a:moveTo>
                  <a:lnTo>
                    <a:pt x="3018180" y="0"/>
                  </a:lnTo>
                  <a:lnTo>
                    <a:pt x="3003626" y="0"/>
                  </a:lnTo>
                  <a:lnTo>
                    <a:pt x="3003626" y="18732"/>
                  </a:lnTo>
                  <a:lnTo>
                    <a:pt x="3003626" y="434721"/>
                  </a:lnTo>
                  <a:lnTo>
                    <a:pt x="2909798" y="434721"/>
                  </a:lnTo>
                  <a:lnTo>
                    <a:pt x="2909798" y="18732"/>
                  </a:lnTo>
                  <a:lnTo>
                    <a:pt x="3003626" y="18732"/>
                  </a:lnTo>
                  <a:lnTo>
                    <a:pt x="3003626" y="0"/>
                  </a:lnTo>
                  <a:lnTo>
                    <a:pt x="2895231" y="0"/>
                  </a:lnTo>
                  <a:lnTo>
                    <a:pt x="2891028" y="4191"/>
                  </a:lnTo>
                  <a:lnTo>
                    <a:pt x="2891028" y="449249"/>
                  </a:lnTo>
                  <a:lnTo>
                    <a:pt x="2895231" y="453440"/>
                  </a:lnTo>
                  <a:lnTo>
                    <a:pt x="3018180" y="453440"/>
                  </a:lnTo>
                  <a:lnTo>
                    <a:pt x="3022384" y="449249"/>
                  </a:lnTo>
                  <a:lnTo>
                    <a:pt x="3022384" y="434721"/>
                  </a:lnTo>
                  <a:lnTo>
                    <a:pt x="3022384" y="18732"/>
                  </a:lnTo>
                  <a:lnTo>
                    <a:pt x="3022384" y="4191"/>
                  </a:lnTo>
                  <a:close/>
                </a:path>
                <a:path w="10384155" h="454025">
                  <a:moveTo>
                    <a:pt x="3183763" y="4191"/>
                  </a:moveTo>
                  <a:lnTo>
                    <a:pt x="3179559" y="0"/>
                  </a:lnTo>
                  <a:lnTo>
                    <a:pt x="3056610" y="0"/>
                  </a:lnTo>
                  <a:lnTo>
                    <a:pt x="3052407" y="4191"/>
                  </a:lnTo>
                  <a:lnTo>
                    <a:pt x="3052407" y="449249"/>
                  </a:lnTo>
                  <a:lnTo>
                    <a:pt x="3056610" y="453440"/>
                  </a:lnTo>
                  <a:lnTo>
                    <a:pt x="3179559" y="453440"/>
                  </a:lnTo>
                  <a:lnTo>
                    <a:pt x="3183763" y="449249"/>
                  </a:lnTo>
                  <a:lnTo>
                    <a:pt x="3183763" y="434721"/>
                  </a:lnTo>
                  <a:lnTo>
                    <a:pt x="3183763" y="365785"/>
                  </a:lnTo>
                  <a:lnTo>
                    <a:pt x="3164992" y="365785"/>
                  </a:lnTo>
                  <a:lnTo>
                    <a:pt x="3164992" y="434721"/>
                  </a:lnTo>
                  <a:lnTo>
                    <a:pt x="3071177" y="434721"/>
                  </a:lnTo>
                  <a:lnTo>
                    <a:pt x="3071177" y="18732"/>
                  </a:lnTo>
                  <a:lnTo>
                    <a:pt x="3164992" y="18732"/>
                  </a:lnTo>
                  <a:lnTo>
                    <a:pt x="3164992" y="92811"/>
                  </a:lnTo>
                  <a:lnTo>
                    <a:pt x="3183763" y="92811"/>
                  </a:lnTo>
                  <a:lnTo>
                    <a:pt x="3183763" y="18732"/>
                  </a:lnTo>
                  <a:lnTo>
                    <a:pt x="3183763" y="4191"/>
                  </a:lnTo>
                  <a:close/>
                </a:path>
                <a:path w="10384155" h="454025">
                  <a:moveTo>
                    <a:pt x="3349345" y="223342"/>
                  </a:moveTo>
                  <a:lnTo>
                    <a:pt x="3328708" y="187693"/>
                  </a:lnTo>
                  <a:lnTo>
                    <a:pt x="3328708" y="225132"/>
                  </a:lnTo>
                  <a:lnTo>
                    <a:pt x="3278797" y="311480"/>
                  </a:lnTo>
                  <a:lnTo>
                    <a:pt x="3178975" y="311480"/>
                  </a:lnTo>
                  <a:lnTo>
                    <a:pt x="3129432" y="225132"/>
                  </a:lnTo>
                  <a:lnTo>
                    <a:pt x="3178975" y="138874"/>
                  </a:lnTo>
                  <a:lnTo>
                    <a:pt x="3278797" y="138874"/>
                  </a:lnTo>
                  <a:lnTo>
                    <a:pt x="3328708" y="225132"/>
                  </a:lnTo>
                  <a:lnTo>
                    <a:pt x="3328708" y="187693"/>
                  </a:lnTo>
                  <a:lnTo>
                    <a:pt x="3300450" y="138874"/>
                  </a:lnTo>
                  <a:lnTo>
                    <a:pt x="3290633" y="121920"/>
                  </a:lnTo>
                  <a:lnTo>
                    <a:pt x="3287522" y="120142"/>
                  </a:lnTo>
                  <a:lnTo>
                    <a:pt x="3170161" y="120142"/>
                  </a:lnTo>
                  <a:lnTo>
                    <a:pt x="3167049" y="121920"/>
                  </a:lnTo>
                  <a:lnTo>
                    <a:pt x="3108426" y="223342"/>
                  </a:lnTo>
                  <a:lnTo>
                    <a:pt x="3108426" y="226923"/>
                  </a:lnTo>
                  <a:lnTo>
                    <a:pt x="3167049" y="328434"/>
                  </a:lnTo>
                  <a:lnTo>
                    <a:pt x="3170148" y="330200"/>
                  </a:lnTo>
                  <a:lnTo>
                    <a:pt x="3284143" y="330200"/>
                  </a:lnTo>
                  <a:lnTo>
                    <a:pt x="3287534" y="330200"/>
                  </a:lnTo>
                  <a:lnTo>
                    <a:pt x="3290633" y="328434"/>
                  </a:lnTo>
                  <a:lnTo>
                    <a:pt x="3300438" y="311480"/>
                  </a:lnTo>
                  <a:lnTo>
                    <a:pt x="3349345" y="226923"/>
                  </a:lnTo>
                  <a:lnTo>
                    <a:pt x="3349345" y="223342"/>
                  </a:lnTo>
                  <a:close/>
                </a:path>
                <a:path w="10384155" h="454025">
                  <a:moveTo>
                    <a:pt x="7166140" y="4191"/>
                  </a:moveTo>
                  <a:lnTo>
                    <a:pt x="7161936" y="0"/>
                  </a:lnTo>
                  <a:lnTo>
                    <a:pt x="7147382" y="0"/>
                  </a:lnTo>
                  <a:lnTo>
                    <a:pt x="7147382" y="18732"/>
                  </a:lnTo>
                  <a:lnTo>
                    <a:pt x="7147382" y="434721"/>
                  </a:lnTo>
                  <a:lnTo>
                    <a:pt x="7053554" y="434721"/>
                  </a:lnTo>
                  <a:lnTo>
                    <a:pt x="7053554" y="18732"/>
                  </a:lnTo>
                  <a:lnTo>
                    <a:pt x="7147382" y="18732"/>
                  </a:lnTo>
                  <a:lnTo>
                    <a:pt x="7147382" y="0"/>
                  </a:lnTo>
                  <a:lnTo>
                    <a:pt x="7038988" y="0"/>
                  </a:lnTo>
                  <a:lnTo>
                    <a:pt x="7034784" y="4191"/>
                  </a:lnTo>
                  <a:lnTo>
                    <a:pt x="7034784" y="449249"/>
                  </a:lnTo>
                  <a:lnTo>
                    <a:pt x="7038988" y="453440"/>
                  </a:lnTo>
                  <a:lnTo>
                    <a:pt x="7161936" y="453440"/>
                  </a:lnTo>
                  <a:lnTo>
                    <a:pt x="7166140" y="449249"/>
                  </a:lnTo>
                  <a:lnTo>
                    <a:pt x="7166140" y="434721"/>
                  </a:lnTo>
                  <a:lnTo>
                    <a:pt x="7166140" y="18732"/>
                  </a:lnTo>
                  <a:lnTo>
                    <a:pt x="7166140" y="4191"/>
                  </a:lnTo>
                  <a:close/>
                </a:path>
                <a:path w="10384155" h="454025">
                  <a:moveTo>
                    <a:pt x="7327519" y="4191"/>
                  </a:moveTo>
                  <a:lnTo>
                    <a:pt x="7323315" y="0"/>
                  </a:lnTo>
                  <a:lnTo>
                    <a:pt x="7200366" y="0"/>
                  </a:lnTo>
                  <a:lnTo>
                    <a:pt x="7196163" y="4191"/>
                  </a:lnTo>
                  <a:lnTo>
                    <a:pt x="7196163" y="449249"/>
                  </a:lnTo>
                  <a:lnTo>
                    <a:pt x="7200366" y="453440"/>
                  </a:lnTo>
                  <a:lnTo>
                    <a:pt x="7323315" y="453440"/>
                  </a:lnTo>
                  <a:lnTo>
                    <a:pt x="7327519" y="449249"/>
                  </a:lnTo>
                  <a:lnTo>
                    <a:pt x="7327519" y="434721"/>
                  </a:lnTo>
                  <a:lnTo>
                    <a:pt x="7327519" y="365785"/>
                  </a:lnTo>
                  <a:lnTo>
                    <a:pt x="7308748" y="365785"/>
                  </a:lnTo>
                  <a:lnTo>
                    <a:pt x="7308748" y="434721"/>
                  </a:lnTo>
                  <a:lnTo>
                    <a:pt x="7214933" y="434721"/>
                  </a:lnTo>
                  <a:lnTo>
                    <a:pt x="7214933" y="18732"/>
                  </a:lnTo>
                  <a:lnTo>
                    <a:pt x="7308748" y="18732"/>
                  </a:lnTo>
                  <a:lnTo>
                    <a:pt x="7308748" y="92811"/>
                  </a:lnTo>
                  <a:lnTo>
                    <a:pt x="7327519" y="92811"/>
                  </a:lnTo>
                  <a:lnTo>
                    <a:pt x="7327519" y="18732"/>
                  </a:lnTo>
                  <a:lnTo>
                    <a:pt x="7327519" y="4191"/>
                  </a:lnTo>
                  <a:close/>
                </a:path>
                <a:path w="10384155" h="454025">
                  <a:moveTo>
                    <a:pt x="7493101" y="223342"/>
                  </a:moveTo>
                  <a:lnTo>
                    <a:pt x="7472464" y="187693"/>
                  </a:lnTo>
                  <a:lnTo>
                    <a:pt x="7472464" y="225132"/>
                  </a:lnTo>
                  <a:lnTo>
                    <a:pt x="7422553" y="311480"/>
                  </a:lnTo>
                  <a:lnTo>
                    <a:pt x="7322731" y="311480"/>
                  </a:lnTo>
                  <a:lnTo>
                    <a:pt x="7273188" y="225132"/>
                  </a:lnTo>
                  <a:lnTo>
                    <a:pt x="7322731" y="138874"/>
                  </a:lnTo>
                  <a:lnTo>
                    <a:pt x="7422553" y="138874"/>
                  </a:lnTo>
                  <a:lnTo>
                    <a:pt x="7472464" y="225132"/>
                  </a:lnTo>
                  <a:lnTo>
                    <a:pt x="7472464" y="187693"/>
                  </a:lnTo>
                  <a:lnTo>
                    <a:pt x="7444206" y="138874"/>
                  </a:lnTo>
                  <a:lnTo>
                    <a:pt x="7434389" y="121920"/>
                  </a:lnTo>
                  <a:lnTo>
                    <a:pt x="7431278" y="120142"/>
                  </a:lnTo>
                  <a:lnTo>
                    <a:pt x="7313917" y="120142"/>
                  </a:lnTo>
                  <a:lnTo>
                    <a:pt x="7310806" y="121920"/>
                  </a:lnTo>
                  <a:lnTo>
                    <a:pt x="7252182" y="223342"/>
                  </a:lnTo>
                  <a:lnTo>
                    <a:pt x="7252182" y="226923"/>
                  </a:lnTo>
                  <a:lnTo>
                    <a:pt x="7310806" y="328434"/>
                  </a:lnTo>
                  <a:lnTo>
                    <a:pt x="7313904" y="330200"/>
                  </a:lnTo>
                  <a:lnTo>
                    <a:pt x="7427900" y="330200"/>
                  </a:lnTo>
                  <a:lnTo>
                    <a:pt x="7431291" y="330200"/>
                  </a:lnTo>
                  <a:lnTo>
                    <a:pt x="7434389" y="328434"/>
                  </a:lnTo>
                  <a:lnTo>
                    <a:pt x="7444194" y="311480"/>
                  </a:lnTo>
                  <a:lnTo>
                    <a:pt x="7493101" y="226923"/>
                  </a:lnTo>
                  <a:lnTo>
                    <a:pt x="7493101" y="223342"/>
                  </a:lnTo>
                  <a:close/>
                </a:path>
                <a:path w="10384155" h="454025">
                  <a:moveTo>
                    <a:pt x="7744269" y="4191"/>
                  </a:moveTo>
                  <a:lnTo>
                    <a:pt x="7740078" y="0"/>
                  </a:lnTo>
                  <a:lnTo>
                    <a:pt x="7725537" y="0"/>
                  </a:lnTo>
                  <a:lnTo>
                    <a:pt x="7725537" y="18732"/>
                  </a:lnTo>
                  <a:lnTo>
                    <a:pt x="7725537" y="434721"/>
                  </a:lnTo>
                  <a:lnTo>
                    <a:pt x="7631874" y="434721"/>
                  </a:lnTo>
                  <a:lnTo>
                    <a:pt x="7631874" y="18732"/>
                  </a:lnTo>
                  <a:lnTo>
                    <a:pt x="7725537" y="18732"/>
                  </a:lnTo>
                  <a:lnTo>
                    <a:pt x="7725537" y="0"/>
                  </a:lnTo>
                  <a:lnTo>
                    <a:pt x="7617333" y="0"/>
                  </a:lnTo>
                  <a:lnTo>
                    <a:pt x="7613142" y="4191"/>
                  </a:lnTo>
                  <a:lnTo>
                    <a:pt x="7613142" y="449249"/>
                  </a:lnTo>
                  <a:lnTo>
                    <a:pt x="7617333" y="453440"/>
                  </a:lnTo>
                  <a:lnTo>
                    <a:pt x="7740078" y="453440"/>
                  </a:lnTo>
                  <a:lnTo>
                    <a:pt x="7744269" y="449249"/>
                  </a:lnTo>
                  <a:lnTo>
                    <a:pt x="7744269" y="434721"/>
                  </a:lnTo>
                  <a:lnTo>
                    <a:pt x="7744269" y="18732"/>
                  </a:lnTo>
                  <a:lnTo>
                    <a:pt x="7744269" y="4191"/>
                  </a:lnTo>
                  <a:close/>
                </a:path>
                <a:path w="10384155" h="454025">
                  <a:moveTo>
                    <a:pt x="7905382" y="4191"/>
                  </a:moveTo>
                  <a:lnTo>
                    <a:pt x="7901191" y="0"/>
                  </a:lnTo>
                  <a:lnTo>
                    <a:pt x="7778445" y="0"/>
                  </a:lnTo>
                  <a:lnTo>
                    <a:pt x="7774254" y="4191"/>
                  </a:lnTo>
                  <a:lnTo>
                    <a:pt x="7774254" y="449249"/>
                  </a:lnTo>
                  <a:lnTo>
                    <a:pt x="7778445" y="453440"/>
                  </a:lnTo>
                  <a:lnTo>
                    <a:pt x="7901191" y="453440"/>
                  </a:lnTo>
                  <a:lnTo>
                    <a:pt x="7905382" y="449249"/>
                  </a:lnTo>
                  <a:lnTo>
                    <a:pt x="7905382" y="434721"/>
                  </a:lnTo>
                  <a:lnTo>
                    <a:pt x="7905382" y="365785"/>
                  </a:lnTo>
                  <a:lnTo>
                    <a:pt x="7886649" y="365785"/>
                  </a:lnTo>
                  <a:lnTo>
                    <a:pt x="7886649" y="434721"/>
                  </a:lnTo>
                  <a:lnTo>
                    <a:pt x="7792987" y="434721"/>
                  </a:lnTo>
                  <a:lnTo>
                    <a:pt x="7792987" y="18732"/>
                  </a:lnTo>
                  <a:lnTo>
                    <a:pt x="7886649" y="18732"/>
                  </a:lnTo>
                  <a:lnTo>
                    <a:pt x="7886649" y="92811"/>
                  </a:lnTo>
                  <a:lnTo>
                    <a:pt x="7905382" y="92811"/>
                  </a:lnTo>
                  <a:lnTo>
                    <a:pt x="7905382" y="18732"/>
                  </a:lnTo>
                  <a:lnTo>
                    <a:pt x="7905382" y="4191"/>
                  </a:lnTo>
                  <a:close/>
                </a:path>
                <a:path w="10384155" h="454025">
                  <a:moveTo>
                    <a:pt x="8070710" y="223342"/>
                  </a:moveTo>
                  <a:lnTo>
                    <a:pt x="8050111" y="187706"/>
                  </a:lnTo>
                  <a:lnTo>
                    <a:pt x="8050111" y="225132"/>
                  </a:lnTo>
                  <a:lnTo>
                    <a:pt x="8000276" y="311480"/>
                  </a:lnTo>
                  <a:lnTo>
                    <a:pt x="7900606" y="311480"/>
                  </a:lnTo>
                  <a:lnTo>
                    <a:pt x="7851153" y="225132"/>
                  </a:lnTo>
                  <a:lnTo>
                    <a:pt x="7900606" y="138874"/>
                  </a:lnTo>
                  <a:lnTo>
                    <a:pt x="8000276" y="138874"/>
                  </a:lnTo>
                  <a:lnTo>
                    <a:pt x="8050111" y="225132"/>
                  </a:lnTo>
                  <a:lnTo>
                    <a:pt x="8050111" y="187706"/>
                  </a:lnTo>
                  <a:lnTo>
                    <a:pt x="8021891" y="138874"/>
                  </a:lnTo>
                  <a:lnTo>
                    <a:pt x="8012087" y="121920"/>
                  </a:lnTo>
                  <a:lnTo>
                    <a:pt x="8008975" y="120142"/>
                  </a:lnTo>
                  <a:lnTo>
                    <a:pt x="7891818" y="120142"/>
                  </a:lnTo>
                  <a:lnTo>
                    <a:pt x="7888706" y="121920"/>
                  </a:lnTo>
                  <a:lnTo>
                    <a:pt x="7830185" y="223342"/>
                  </a:lnTo>
                  <a:lnTo>
                    <a:pt x="7830185" y="226923"/>
                  </a:lnTo>
                  <a:lnTo>
                    <a:pt x="7888706" y="328434"/>
                  </a:lnTo>
                  <a:lnTo>
                    <a:pt x="7891793" y="330200"/>
                  </a:lnTo>
                  <a:lnTo>
                    <a:pt x="8005610" y="330200"/>
                  </a:lnTo>
                  <a:lnTo>
                    <a:pt x="8008988" y="330200"/>
                  </a:lnTo>
                  <a:lnTo>
                    <a:pt x="8012087" y="328434"/>
                  </a:lnTo>
                  <a:lnTo>
                    <a:pt x="8021879" y="311480"/>
                  </a:lnTo>
                  <a:lnTo>
                    <a:pt x="8070710" y="226923"/>
                  </a:lnTo>
                  <a:lnTo>
                    <a:pt x="8070710" y="223342"/>
                  </a:lnTo>
                  <a:close/>
                </a:path>
                <a:path w="10384155" h="454025">
                  <a:moveTo>
                    <a:pt x="8322627" y="4191"/>
                  </a:moveTo>
                  <a:lnTo>
                    <a:pt x="8318436" y="0"/>
                  </a:lnTo>
                  <a:lnTo>
                    <a:pt x="8303895" y="0"/>
                  </a:lnTo>
                  <a:lnTo>
                    <a:pt x="8303895" y="18732"/>
                  </a:lnTo>
                  <a:lnTo>
                    <a:pt x="8303895" y="434721"/>
                  </a:lnTo>
                  <a:lnTo>
                    <a:pt x="8210232" y="434721"/>
                  </a:lnTo>
                  <a:lnTo>
                    <a:pt x="8210232" y="18732"/>
                  </a:lnTo>
                  <a:lnTo>
                    <a:pt x="8303895" y="18732"/>
                  </a:lnTo>
                  <a:lnTo>
                    <a:pt x="8303895" y="0"/>
                  </a:lnTo>
                  <a:lnTo>
                    <a:pt x="8195691" y="0"/>
                  </a:lnTo>
                  <a:lnTo>
                    <a:pt x="8191487" y="4191"/>
                  </a:lnTo>
                  <a:lnTo>
                    <a:pt x="8191487" y="449249"/>
                  </a:lnTo>
                  <a:lnTo>
                    <a:pt x="8195691" y="453440"/>
                  </a:lnTo>
                  <a:lnTo>
                    <a:pt x="8318436" y="453440"/>
                  </a:lnTo>
                  <a:lnTo>
                    <a:pt x="8322627" y="449249"/>
                  </a:lnTo>
                  <a:lnTo>
                    <a:pt x="8322627" y="434721"/>
                  </a:lnTo>
                  <a:lnTo>
                    <a:pt x="8322627" y="18732"/>
                  </a:lnTo>
                  <a:lnTo>
                    <a:pt x="8322627" y="4191"/>
                  </a:lnTo>
                  <a:close/>
                </a:path>
                <a:path w="10384155" h="454025">
                  <a:moveTo>
                    <a:pt x="8483740" y="4191"/>
                  </a:moveTo>
                  <a:lnTo>
                    <a:pt x="8479549" y="0"/>
                  </a:lnTo>
                  <a:lnTo>
                    <a:pt x="8356803" y="0"/>
                  </a:lnTo>
                  <a:lnTo>
                    <a:pt x="8352612" y="4191"/>
                  </a:lnTo>
                  <a:lnTo>
                    <a:pt x="8352612" y="449249"/>
                  </a:lnTo>
                  <a:lnTo>
                    <a:pt x="8356803" y="453440"/>
                  </a:lnTo>
                  <a:lnTo>
                    <a:pt x="8479549" y="453440"/>
                  </a:lnTo>
                  <a:lnTo>
                    <a:pt x="8483740" y="449249"/>
                  </a:lnTo>
                  <a:lnTo>
                    <a:pt x="8483740" y="434721"/>
                  </a:lnTo>
                  <a:lnTo>
                    <a:pt x="8483740" y="365785"/>
                  </a:lnTo>
                  <a:lnTo>
                    <a:pt x="8465007" y="365785"/>
                  </a:lnTo>
                  <a:lnTo>
                    <a:pt x="8465007" y="434721"/>
                  </a:lnTo>
                  <a:lnTo>
                    <a:pt x="8371345" y="434721"/>
                  </a:lnTo>
                  <a:lnTo>
                    <a:pt x="8371345" y="18732"/>
                  </a:lnTo>
                  <a:lnTo>
                    <a:pt x="8465007" y="18732"/>
                  </a:lnTo>
                  <a:lnTo>
                    <a:pt x="8465007" y="92811"/>
                  </a:lnTo>
                  <a:lnTo>
                    <a:pt x="8483740" y="92811"/>
                  </a:lnTo>
                  <a:lnTo>
                    <a:pt x="8483740" y="18732"/>
                  </a:lnTo>
                  <a:lnTo>
                    <a:pt x="8483740" y="4191"/>
                  </a:lnTo>
                  <a:close/>
                </a:path>
                <a:path w="10384155" h="454025">
                  <a:moveTo>
                    <a:pt x="8649068" y="223342"/>
                  </a:moveTo>
                  <a:lnTo>
                    <a:pt x="8628469" y="187706"/>
                  </a:lnTo>
                  <a:lnTo>
                    <a:pt x="8628469" y="225132"/>
                  </a:lnTo>
                  <a:lnTo>
                    <a:pt x="8578634" y="311480"/>
                  </a:lnTo>
                  <a:lnTo>
                    <a:pt x="8478964" y="311480"/>
                  </a:lnTo>
                  <a:lnTo>
                    <a:pt x="8429511" y="225132"/>
                  </a:lnTo>
                  <a:lnTo>
                    <a:pt x="8478964" y="138874"/>
                  </a:lnTo>
                  <a:lnTo>
                    <a:pt x="8578634" y="138874"/>
                  </a:lnTo>
                  <a:lnTo>
                    <a:pt x="8628469" y="225132"/>
                  </a:lnTo>
                  <a:lnTo>
                    <a:pt x="8628469" y="187706"/>
                  </a:lnTo>
                  <a:lnTo>
                    <a:pt x="8600249" y="138874"/>
                  </a:lnTo>
                  <a:lnTo>
                    <a:pt x="8590445" y="121920"/>
                  </a:lnTo>
                  <a:lnTo>
                    <a:pt x="8587334" y="120142"/>
                  </a:lnTo>
                  <a:lnTo>
                    <a:pt x="8470176" y="120142"/>
                  </a:lnTo>
                  <a:lnTo>
                    <a:pt x="8467065" y="121920"/>
                  </a:lnTo>
                  <a:lnTo>
                    <a:pt x="8408530" y="223342"/>
                  </a:lnTo>
                  <a:lnTo>
                    <a:pt x="8408530" y="226923"/>
                  </a:lnTo>
                  <a:lnTo>
                    <a:pt x="8467065" y="328434"/>
                  </a:lnTo>
                  <a:lnTo>
                    <a:pt x="8470151" y="330200"/>
                  </a:lnTo>
                  <a:lnTo>
                    <a:pt x="8583968" y="330200"/>
                  </a:lnTo>
                  <a:lnTo>
                    <a:pt x="8587346" y="330200"/>
                  </a:lnTo>
                  <a:lnTo>
                    <a:pt x="8590445" y="328434"/>
                  </a:lnTo>
                  <a:lnTo>
                    <a:pt x="8600237" y="311480"/>
                  </a:lnTo>
                  <a:lnTo>
                    <a:pt x="8649068" y="226923"/>
                  </a:lnTo>
                  <a:lnTo>
                    <a:pt x="8649068" y="223342"/>
                  </a:lnTo>
                  <a:close/>
                </a:path>
                <a:path w="10384155" h="454025">
                  <a:moveTo>
                    <a:pt x="8900452" y="4191"/>
                  </a:moveTo>
                  <a:lnTo>
                    <a:pt x="8896248" y="0"/>
                  </a:lnTo>
                  <a:lnTo>
                    <a:pt x="8881681" y="0"/>
                  </a:lnTo>
                  <a:lnTo>
                    <a:pt x="8881681" y="18732"/>
                  </a:lnTo>
                  <a:lnTo>
                    <a:pt x="8881681" y="434721"/>
                  </a:lnTo>
                  <a:lnTo>
                    <a:pt x="8787867" y="434721"/>
                  </a:lnTo>
                  <a:lnTo>
                    <a:pt x="8787867" y="18732"/>
                  </a:lnTo>
                  <a:lnTo>
                    <a:pt x="8881681" y="18732"/>
                  </a:lnTo>
                  <a:lnTo>
                    <a:pt x="8881681" y="0"/>
                  </a:lnTo>
                  <a:lnTo>
                    <a:pt x="8773300" y="0"/>
                  </a:lnTo>
                  <a:lnTo>
                    <a:pt x="8769096" y="4191"/>
                  </a:lnTo>
                  <a:lnTo>
                    <a:pt x="8769096" y="449249"/>
                  </a:lnTo>
                  <a:lnTo>
                    <a:pt x="8773300" y="453440"/>
                  </a:lnTo>
                  <a:lnTo>
                    <a:pt x="8896248" y="453440"/>
                  </a:lnTo>
                  <a:lnTo>
                    <a:pt x="8900452" y="449249"/>
                  </a:lnTo>
                  <a:lnTo>
                    <a:pt x="8900452" y="434721"/>
                  </a:lnTo>
                  <a:lnTo>
                    <a:pt x="8900452" y="18732"/>
                  </a:lnTo>
                  <a:lnTo>
                    <a:pt x="8900452" y="4191"/>
                  </a:lnTo>
                  <a:close/>
                </a:path>
                <a:path w="10384155" h="454025">
                  <a:moveTo>
                    <a:pt x="9061831" y="4191"/>
                  </a:moveTo>
                  <a:lnTo>
                    <a:pt x="9057627" y="0"/>
                  </a:lnTo>
                  <a:lnTo>
                    <a:pt x="8934679" y="0"/>
                  </a:lnTo>
                  <a:lnTo>
                    <a:pt x="8930475" y="4191"/>
                  </a:lnTo>
                  <a:lnTo>
                    <a:pt x="8930475" y="449249"/>
                  </a:lnTo>
                  <a:lnTo>
                    <a:pt x="8934679" y="453440"/>
                  </a:lnTo>
                  <a:lnTo>
                    <a:pt x="9057627" y="453440"/>
                  </a:lnTo>
                  <a:lnTo>
                    <a:pt x="9061831" y="449249"/>
                  </a:lnTo>
                  <a:lnTo>
                    <a:pt x="9061831" y="434721"/>
                  </a:lnTo>
                  <a:lnTo>
                    <a:pt x="9061831" y="365785"/>
                  </a:lnTo>
                  <a:lnTo>
                    <a:pt x="9043060" y="365785"/>
                  </a:lnTo>
                  <a:lnTo>
                    <a:pt x="9043060" y="434721"/>
                  </a:lnTo>
                  <a:lnTo>
                    <a:pt x="8949233" y="434721"/>
                  </a:lnTo>
                  <a:lnTo>
                    <a:pt x="8949233" y="18732"/>
                  </a:lnTo>
                  <a:lnTo>
                    <a:pt x="9043060" y="18732"/>
                  </a:lnTo>
                  <a:lnTo>
                    <a:pt x="9043060" y="92811"/>
                  </a:lnTo>
                  <a:lnTo>
                    <a:pt x="9061831" y="92811"/>
                  </a:lnTo>
                  <a:lnTo>
                    <a:pt x="9061831" y="18732"/>
                  </a:lnTo>
                  <a:lnTo>
                    <a:pt x="9061831" y="4191"/>
                  </a:lnTo>
                  <a:close/>
                </a:path>
                <a:path w="10384155" h="454025">
                  <a:moveTo>
                    <a:pt x="9227414" y="223342"/>
                  </a:moveTo>
                  <a:lnTo>
                    <a:pt x="9206776" y="187693"/>
                  </a:lnTo>
                  <a:lnTo>
                    <a:pt x="9206776" y="225132"/>
                  </a:lnTo>
                  <a:lnTo>
                    <a:pt x="9156865" y="311480"/>
                  </a:lnTo>
                  <a:lnTo>
                    <a:pt x="9057043" y="311480"/>
                  </a:lnTo>
                  <a:lnTo>
                    <a:pt x="9007500" y="225132"/>
                  </a:lnTo>
                  <a:lnTo>
                    <a:pt x="9057043" y="138874"/>
                  </a:lnTo>
                  <a:lnTo>
                    <a:pt x="9156865" y="138874"/>
                  </a:lnTo>
                  <a:lnTo>
                    <a:pt x="9206776" y="225132"/>
                  </a:lnTo>
                  <a:lnTo>
                    <a:pt x="9206776" y="187693"/>
                  </a:lnTo>
                  <a:lnTo>
                    <a:pt x="9178519" y="138874"/>
                  </a:lnTo>
                  <a:lnTo>
                    <a:pt x="9168701" y="121920"/>
                  </a:lnTo>
                  <a:lnTo>
                    <a:pt x="9165590" y="120142"/>
                  </a:lnTo>
                  <a:lnTo>
                    <a:pt x="9048229" y="120142"/>
                  </a:lnTo>
                  <a:lnTo>
                    <a:pt x="9045118" y="121920"/>
                  </a:lnTo>
                  <a:lnTo>
                    <a:pt x="8986495" y="223342"/>
                  </a:lnTo>
                  <a:lnTo>
                    <a:pt x="8986495" y="226923"/>
                  </a:lnTo>
                  <a:lnTo>
                    <a:pt x="9045118" y="328434"/>
                  </a:lnTo>
                  <a:lnTo>
                    <a:pt x="9048217" y="330200"/>
                  </a:lnTo>
                  <a:lnTo>
                    <a:pt x="9162212" y="330200"/>
                  </a:lnTo>
                  <a:lnTo>
                    <a:pt x="9165603" y="330200"/>
                  </a:lnTo>
                  <a:lnTo>
                    <a:pt x="9168701" y="328434"/>
                  </a:lnTo>
                  <a:lnTo>
                    <a:pt x="9178506" y="311480"/>
                  </a:lnTo>
                  <a:lnTo>
                    <a:pt x="9227414" y="226923"/>
                  </a:lnTo>
                  <a:lnTo>
                    <a:pt x="9227414" y="223342"/>
                  </a:lnTo>
                  <a:close/>
                </a:path>
                <a:path w="10384155" h="454025">
                  <a:moveTo>
                    <a:pt x="9478810" y="4191"/>
                  </a:moveTo>
                  <a:lnTo>
                    <a:pt x="9474606" y="0"/>
                  </a:lnTo>
                  <a:lnTo>
                    <a:pt x="9460039" y="0"/>
                  </a:lnTo>
                  <a:lnTo>
                    <a:pt x="9460039" y="18732"/>
                  </a:lnTo>
                  <a:lnTo>
                    <a:pt x="9460039" y="434721"/>
                  </a:lnTo>
                  <a:lnTo>
                    <a:pt x="9366225" y="434721"/>
                  </a:lnTo>
                  <a:lnTo>
                    <a:pt x="9366225" y="18732"/>
                  </a:lnTo>
                  <a:lnTo>
                    <a:pt x="9460039" y="18732"/>
                  </a:lnTo>
                  <a:lnTo>
                    <a:pt x="9460039" y="0"/>
                  </a:lnTo>
                  <a:lnTo>
                    <a:pt x="9351658" y="0"/>
                  </a:lnTo>
                  <a:lnTo>
                    <a:pt x="9347454" y="4191"/>
                  </a:lnTo>
                  <a:lnTo>
                    <a:pt x="9347454" y="449249"/>
                  </a:lnTo>
                  <a:lnTo>
                    <a:pt x="9351658" y="453440"/>
                  </a:lnTo>
                  <a:lnTo>
                    <a:pt x="9474606" y="453440"/>
                  </a:lnTo>
                  <a:lnTo>
                    <a:pt x="9478810" y="449249"/>
                  </a:lnTo>
                  <a:lnTo>
                    <a:pt x="9478810" y="434721"/>
                  </a:lnTo>
                  <a:lnTo>
                    <a:pt x="9478810" y="18732"/>
                  </a:lnTo>
                  <a:lnTo>
                    <a:pt x="9478810" y="4191"/>
                  </a:lnTo>
                  <a:close/>
                </a:path>
                <a:path w="10384155" h="454025">
                  <a:moveTo>
                    <a:pt x="9640189" y="4191"/>
                  </a:moveTo>
                  <a:lnTo>
                    <a:pt x="9635985" y="0"/>
                  </a:lnTo>
                  <a:lnTo>
                    <a:pt x="9513037" y="0"/>
                  </a:lnTo>
                  <a:lnTo>
                    <a:pt x="9508833" y="4191"/>
                  </a:lnTo>
                  <a:lnTo>
                    <a:pt x="9508833" y="449249"/>
                  </a:lnTo>
                  <a:lnTo>
                    <a:pt x="9513037" y="453440"/>
                  </a:lnTo>
                  <a:lnTo>
                    <a:pt x="9635985" y="453440"/>
                  </a:lnTo>
                  <a:lnTo>
                    <a:pt x="9640189" y="449249"/>
                  </a:lnTo>
                  <a:lnTo>
                    <a:pt x="9640189" y="434721"/>
                  </a:lnTo>
                  <a:lnTo>
                    <a:pt x="9640189" y="365785"/>
                  </a:lnTo>
                  <a:lnTo>
                    <a:pt x="9621418" y="365785"/>
                  </a:lnTo>
                  <a:lnTo>
                    <a:pt x="9621418" y="434721"/>
                  </a:lnTo>
                  <a:lnTo>
                    <a:pt x="9527591" y="434721"/>
                  </a:lnTo>
                  <a:lnTo>
                    <a:pt x="9527591" y="18732"/>
                  </a:lnTo>
                  <a:lnTo>
                    <a:pt x="9621418" y="18732"/>
                  </a:lnTo>
                  <a:lnTo>
                    <a:pt x="9621418" y="92811"/>
                  </a:lnTo>
                  <a:lnTo>
                    <a:pt x="9640189" y="92811"/>
                  </a:lnTo>
                  <a:lnTo>
                    <a:pt x="9640189" y="18732"/>
                  </a:lnTo>
                  <a:lnTo>
                    <a:pt x="9640189" y="4191"/>
                  </a:lnTo>
                  <a:close/>
                </a:path>
                <a:path w="10384155" h="454025">
                  <a:moveTo>
                    <a:pt x="9805772" y="223342"/>
                  </a:moveTo>
                  <a:lnTo>
                    <a:pt x="9785134" y="187693"/>
                  </a:lnTo>
                  <a:lnTo>
                    <a:pt x="9785134" y="225132"/>
                  </a:lnTo>
                  <a:lnTo>
                    <a:pt x="9735223" y="311480"/>
                  </a:lnTo>
                  <a:lnTo>
                    <a:pt x="9635401" y="311480"/>
                  </a:lnTo>
                  <a:lnTo>
                    <a:pt x="9585858" y="225132"/>
                  </a:lnTo>
                  <a:lnTo>
                    <a:pt x="9635401" y="138874"/>
                  </a:lnTo>
                  <a:lnTo>
                    <a:pt x="9735223" y="138874"/>
                  </a:lnTo>
                  <a:lnTo>
                    <a:pt x="9785134" y="225132"/>
                  </a:lnTo>
                  <a:lnTo>
                    <a:pt x="9785134" y="187693"/>
                  </a:lnTo>
                  <a:lnTo>
                    <a:pt x="9756877" y="138874"/>
                  </a:lnTo>
                  <a:lnTo>
                    <a:pt x="9747059" y="121920"/>
                  </a:lnTo>
                  <a:lnTo>
                    <a:pt x="9743935" y="120142"/>
                  </a:lnTo>
                  <a:lnTo>
                    <a:pt x="9626587" y="120142"/>
                  </a:lnTo>
                  <a:lnTo>
                    <a:pt x="9623476" y="121920"/>
                  </a:lnTo>
                  <a:lnTo>
                    <a:pt x="9564853" y="223342"/>
                  </a:lnTo>
                  <a:lnTo>
                    <a:pt x="9564853" y="226923"/>
                  </a:lnTo>
                  <a:lnTo>
                    <a:pt x="9623476" y="328434"/>
                  </a:lnTo>
                  <a:lnTo>
                    <a:pt x="9626575" y="330200"/>
                  </a:lnTo>
                  <a:lnTo>
                    <a:pt x="9740570" y="330200"/>
                  </a:lnTo>
                  <a:lnTo>
                    <a:pt x="9743961" y="330200"/>
                  </a:lnTo>
                  <a:lnTo>
                    <a:pt x="9747059" y="328434"/>
                  </a:lnTo>
                  <a:lnTo>
                    <a:pt x="9756864" y="311480"/>
                  </a:lnTo>
                  <a:lnTo>
                    <a:pt x="9805772" y="226923"/>
                  </a:lnTo>
                  <a:lnTo>
                    <a:pt x="9805772" y="223342"/>
                  </a:lnTo>
                  <a:close/>
                </a:path>
                <a:path w="10384155" h="454025">
                  <a:moveTo>
                    <a:pt x="10057168" y="4191"/>
                  </a:moveTo>
                  <a:lnTo>
                    <a:pt x="10052964" y="0"/>
                  </a:lnTo>
                  <a:lnTo>
                    <a:pt x="10038410" y="0"/>
                  </a:lnTo>
                  <a:lnTo>
                    <a:pt x="10038410" y="18732"/>
                  </a:lnTo>
                  <a:lnTo>
                    <a:pt x="10038410" y="434721"/>
                  </a:lnTo>
                  <a:lnTo>
                    <a:pt x="9944583" y="434721"/>
                  </a:lnTo>
                  <a:lnTo>
                    <a:pt x="9944583" y="18732"/>
                  </a:lnTo>
                  <a:lnTo>
                    <a:pt x="10038410" y="18732"/>
                  </a:lnTo>
                  <a:lnTo>
                    <a:pt x="10038410" y="0"/>
                  </a:lnTo>
                  <a:lnTo>
                    <a:pt x="9930016" y="0"/>
                  </a:lnTo>
                  <a:lnTo>
                    <a:pt x="9925812" y="4191"/>
                  </a:lnTo>
                  <a:lnTo>
                    <a:pt x="9925812" y="449249"/>
                  </a:lnTo>
                  <a:lnTo>
                    <a:pt x="9930016" y="453440"/>
                  </a:lnTo>
                  <a:lnTo>
                    <a:pt x="10052964" y="453440"/>
                  </a:lnTo>
                  <a:lnTo>
                    <a:pt x="10057168" y="449249"/>
                  </a:lnTo>
                  <a:lnTo>
                    <a:pt x="10057168" y="434721"/>
                  </a:lnTo>
                  <a:lnTo>
                    <a:pt x="10057168" y="18732"/>
                  </a:lnTo>
                  <a:lnTo>
                    <a:pt x="10057168" y="4191"/>
                  </a:lnTo>
                  <a:close/>
                </a:path>
                <a:path w="10384155" h="454025">
                  <a:moveTo>
                    <a:pt x="10218547" y="4191"/>
                  </a:moveTo>
                  <a:lnTo>
                    <a:pt x="10214343" y="0"/>
                  </a:lnTo>
                  <a:lnTo>
                    <a:pt x="10091395" y="0"/>
                  </a:lnTo>
                  <a:lnTo>
                    <a:pt x="10087191" y="4191"/>
                  </a:lnTo>
                  <a:lnTo>
                    <a:pt x="10087191" y="449249"/>
                  </a:lnTo>
                  <a:lnTo>
                    <a:pt x="10091395" y="453440"/>
                  </a:lnTo>
                  <a:lnTo>
                    <a:pt x="10214343" y="453440"/>
                  </a:lnTo>
                  <a:lnTo>
                    <a:pt x="10218547" y="449249"/>
                  </a:lnTo>
                  <a:lnTo>
                    <a:pt x="10218547" y="434721"/>
                  </a:lnTo>
                  <a:lnTo>
                    <a:pt x="10218547" y="365785"/>
                  </a:lnTo>
                  <a:lnTo>
                    <a:pt x="10199776" y="365785"/>
                  </a:lnTo>
                  <a:lnTo>
                    <a:pt x="10199776" y="434721"/>
                  </a:lnTo>
                  <a:lnTo>
                    <a:pt x="10105961" y="434721"/>
                  </a:lnTo>
                  <a:lnTo>
                    <a:pt x="10105961" y="18732"/>
                  </a:lnTo>
                  <a:lnTo>
                    <a:pt x="10199776" y="18732"/>
                  </a:lnTo>
                  <a:lnTo>
                    <a:pt x="10199776" y="92811"/>
                  </a:lnTo>
                  <a:lnTo>
                    <a:pt x="10218547" y="92811"/>
                  </a:lnTo>
                  <a:lnTo>
                    <a:pt x="10218547" y="18732"/>
                  </a:lnTo>
                  <a:lnTo>
                    <a:pt x="10218547" y="4191"/>
                  </a:lnTo>
                  <a:close/>
                </a:path>
                <a:path w="10384155" h="454025">
                  <a:moveTo>
                    <a:pt x="10384130" y="223342"/>
                  </a:moveTo>
                  <a:lnTo>
                    <a:pt x="10363492" y="187693"/>
                  </a:lnTo>
                  <a:lnTo>
                    <a:pt x="10363492" y="225132"/>
                  </a:lnTo>
                  <a:lnTo>
                    <a:pt x="10313581" y="311480"/>
                  </a:lnTo>
                  <a:lnTo>
                    <a:pt x="10213759" y="311480"/>
                  </a:lnTo>
                  <a:lnTo>
                    <a:pt x="10164216" y="225132"/>
                  </a:lnTo>
                  <a:lnTo>
                    <a:pt x="10213759" y="138874"/>
                  </a:lnTo>
                  <a:lnTo>
                    <a:pt x="10313581" y="138874"/>
                  </a:lnTo>
                  <a:lnTo>
                    <a:pt x="10363492" y="225132"/>
                  </a:lnTo>
                  <a:lnTo>
                    <a:pt x="10363492" y="187693"/>
                  </a:lnTo>
                  <a:lnTo>
                    <a:pt x="10335235" y="138874"/>
                  </a:lnTo>
                  <a:lnTo>
                    <a:pt x="10325417" y="121920"/>
                  </a:lnTo>
                  <a:lnTo>
                    <a:pt x="10322306" y="120142"/>
                  </a:lnTo>
                  <a:lnTo>
                    <a:pt x="10204945" y="120142"/>
                  </a:lnTo>
                  <a:lnTo>
                    <a:pt x="10201834" y="121920"/>
                  </a:lnTo>
                  <a:lnTo>
                    <a:pt x="10143211" y="223342"/>
                  </a:lnTo>
                  <a:lnTo>
                    <a:pt x="10143211" y="226923"/>
                  </a:lnTo>
                  <a:lnTo>
                    <a:pt x="10201834" y="328434"/>
                  </a:lnTo>
                  <a:lnTo>
                    <a:pt x="10204933" y="330200"/>
                  </a:lnTo>
                  <a:lnTo>
                    <a:pt x="10318928" y="330200"/>
                  </a:lnTo>
                  <a:lnTo>
                    <a:pt x="10322319" y="330200"/>
                  </a:lnTo>
                  <a:lnTo>
                    <a:pt x="10325417" y="328434"/>
                  </a:lnTo>
                  <a:lnTo>
                    <a:pt x="10335222" y="311480"/>
                  </a:lnTo>
                  <a:lnTo>
                    <a:pt x="10384130" y="226923"/>
                  </a:lnTo>
                  <a:lnTo>
                    <a:pt x="10384130" y="223342"/>
                  </a:lnTo>
                  <a:close/>
                </a:path>
              </a:pathLst>
            </a:custGeom>
            <a:solidFill>
              <a:srgbClr val="CD2163"/>
            </a:solidFill>
          </p:spPr>
          <p:txBody>
            <a:bodyPr wrap="square" lIns="0" tIns="0" rIns="0" bIns="0" rtlCol="0"/>
            <a:lstStyle/>
            <a:p>
              <a:endParaRPr/>
            </a:p>
          </p:txBody>
        </p:sp>
        <p:sp>
          <p:nvSpPr>
            <p:cNvPr id="26" name="object 26"/>
            <p:cNvSpPr/>
            <p:nvPr/>
          </p:nvSpPr>
          <p:spPr>
            <a:xfrm>
              <a:off x="1736979" y="3934456"/>
              <a:ext cx="0" cy="1603375"/>
            </a:xfrm>
            <a:custGeom>
              <a:avLst/>
              <a:gdLst/>
              <a:ahLst/>
              <a:cxnLst/>
              <a:rect l="l" t="t" r="r" b="b"/>
              <a:pathLst>
                <a:path h="1603375">
                  <a:moveTo>
                    <a:pt x="0" y="1603121"/>
                  </a:moveTo>
                  <a:lnTo>
                    <a:pt x="0" y="0"/>
                  </a:lnTo>
                </a:path>
              </a:pathLst>
            </a:custGeom>
            <a:ln w="12954">
              <a:solidFill>
                <a:srgbClr val="8FA7C4"/>
              </a:solidFill>
            </a:ln>
          </p:spPr>
          <p:txBody>
            <a:bodyPr wrap="square" lIns="0" tIns="0" rIns="0" bIns="0" rtlCol="0"/>
            <a:lstStyle/>
            <a:p>
              <a:endParaRPr/>
            </a:p>
          </p:txBody>
        </p:sp>
        <p:sp>
          <p:nvSpPr>
            <p:cNvPr id="27" name="object 27"/>
            <p:cNvSpPr/>
            <p:nvPr/>
          </p:nvSpPr>
          <p:spPr>
            <a:xfrm>
              <a:off x="1692534" y="3934455"/>
              <a:ext cx="88900" cy="76200"/>
            </a:xfrm>
            <a:custGeom>
              <a:avLst/>
              <a:gdLst/>
              <a:ahLst/>
              <a:cxnLst/>
              <a:rect l="l" t="t" r="r" b="b"/>
              <a:pathLst>
                <a:path w="88900" h="76200">
                  <a:moveTo>
                    <a:pt x="88900" y="76200"/>
                  </a:moveTo>
                  <a:lnTo>
                    <a:pt x="44450" y="0"/>
                  </a:lnTo>
                  <a:lnTo>
                    <a:pt x="0" y="76200"/>
                  </a:lnTo>
                </a:path>
              </a:pathLst>
            </a:custGeom>
            <a:ln w="12954">
              <a:solidFill>
                <a:srgbClr val="8FA7C4"/>
              </a:solidFill>
            </a:ln>
          </p:spPr>
          <p:txBody>
            <a:bodyPr wrap="square" lIns="0" tIns="0" rIns="0" bIns="0" rtlCol="0"/>
            <a:lstStyle/>
            <a:p>
              <a:endParaRPr/>
            </a:p>
          </p:txBody>
        </p:sp>
      </p:grpSp>
      <p:sp>
        <p:nvSpPr>
          <p:cNvPr id="28" name="object 28"/>
          <p:cNvSpPr txBox="1"/>
          <p:nvPr/>
        </p:nvSpPr>
        <p:spPr>
          <a:xfrm>
            <a:off x="1388960" y="3568575"/>
            <a:ext cx="700405" cy="238760"/>
          </a:xfrm>
          <a:prstGeom prst="rect">
            <a:avLst/>
          </a:prstGeom>
        </p:spPr>
        <p:txBody>
          <a:bodyPr vert="horz" wrap="square" lIns="0" tIns="12065" rIns="0" bIns="0" rtlCol="0">
            <a:spAutoFit/>
          </a:bodyPr>
          <a:lstStyle/>
          <a:p>
            <a:pPr marL="12700">
              <a:lnSpc>
                <a:spcPct val="100000"/>
              </a:lnSpc>
              <a:spcBef>
                <a:spcPts val="95"/>
              </a:spcBef>
            </a:pPr>
            <a:r>
              <a:rPr sz="1400" spc="135" dirty="0">
                <a:solidFill>
                  <a:srgbClr val="FFFFFF"/>
                </a:solidFill>
                <a:latin typeface="Trebuchet MS"/>
                <a:cs typeface="Trebuchet MS"/>
              </a:rPr>
              <a:t>O</a:t>
            </a:r>
            <a:r>
              <a:rPr sz="1400" spc="35" dirty="0">
                <a:solidFill>
                  <a:srgbClr val="FFFFFF"/>
                </a:solidFill>
                <a:latin typeface="Trebuchet MS"/>
                <a:cs typeface="Trebuchet MS"/>
              </a:rPr>
              <a:t>u</a:t>
            </a:r>
            <a:r>
              <a:rPr sz="1400" spc="-15" dirty="0">
                <a:solidFill>
                  <a:srgbClr val="FFFFFF"/>
                </a:solidFill>
                <a:latin typeface="Trebuchet MS"/>
                <a:cs typeface="Trebuchet MS"/>
              </a:rPr>
              <a:t>ta</a:t>
            </a:r>
            <a:r>
              <a:rPr sz="1400" spc="35" dirty="0">
                <a:solidFill>
                  <a:srgbClr val="FFFFFF"/>
                </a:solidFill>
                <a:latin typeface="Trebuchet MS"/>
                <a:cs typeface="Trebuchet MS"/>
              </a:rPr>
              <a:t>ges</a:t>
            </a:r>
            <a:endParaRPr sz="1400">
              <a:latin typeface="Trebuchet MS"/>
              <a:cs typeface="Trebuchet MS"/>
            </a:endParaRPr>
          </a:p>
        </p:txBody>
      </p:sp>
      <p:sp>
        <p:nvSpPr>
          <p:cNvPr id="29" name="object 29"/>
          <p:cNvSpPr txBox="1"/>
          <p:nvPr/>
        </p:nvSpPr>
        <p:spPr>
          <a:xfrm>
            <a:off x="2512537" y="1629934"/>
            <a:ext cx="14795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Courier New"/>
                <a:cs typeface="Courier New"/>
              </a:rPr>
              <a:t>{</a:t>
            </a:r>
            <a:endParaRPr sz="1600">
              <a:latin typeface="Courier New"/>
              <a:cs typeface="Courier New"/>
            </a:endParaRPr>
          </a:p>
        </p:txBody>
      </p:sp>
      <p:sp>
        <p:nvSpPr>
          <p:cNvPr id="30" name="object 30"/>
          <p:cNvSpPr txBox="1"/>
          <p:nvPr/>
        </p:nvSpPr>
        <p:spPr>
          <a:xfrm>
            <a:off x="2756275" y="1873672"/>
            <a:ext cx="2348230" cy="2707640"/>
          </a:xfrm>
          <a:prstGeom prst="rect">
            <a:avLst/>
          </a:prstGeom>
        </p:spPr>
        <p:txBody>
          <a:bodyPr vert="horz" wrap="square" lIns="0" tIns="12700" rIns="0" bIns="0" rtlCol="0">
            <a:spAutoFit/>
          </a:bodyPr>
          <a:lstStyle/>
          <a:p>
            <a:pPr marL="257175" marR="5080" indent="-245110">
              <a:lnSpc>
                <a:spcPct val="100000"/>
              </a:lnSpc>
              <a:spcBef>
                <a:spcPts val="100"/>
              </a:spcBef>
            </a:pPr>
            <a:r>
              <a:rPr sz="1600" spc="-5" dirty="0">
                <a:solidFill>
                  <a:srgbClr val="FFFFFF"/>
                </a:solidFill>
                <a:latin typeface="Courier New"/>
                <a:cs typeface="Courier New"/>
              </a:rPr>
              <a:t>"source":</a:t>
            </a:r>
            <a:r>
              <a:rPr sz="1600" dirty="0">
                <a:solidFill>
                  <a:srgbClr val="FFFFFF"/>
                </a:solidFill>
                <a:latin typeface="Courier New"/>
                <a:cs typeface="Courier New"/>
              </a:rPr>
              <a:t> [ </a:t>
            </a:r>
            <a:r>
              <a:rPr sz="1600" spc="5" dirty="0">
                <a:solidFill>
                  <a:srgbClr val="FFFFFF"/>
                </a:solidFill>
                <a:latin typeface="Courier New"/>
                <a:cs typeface="Courier New"/>
              </a:rPr>
              <a:t> </a:t>
            </a:r>
            <a:r>
              <a:rPr sz="1600" spc="-5" dirty="0">
                <a:solidFill>
                  <a:srgbClr val="FFFFFF"/>
                </a:solidFill>
                <a:latin typeface="Courier New"/>
                <a:cs typeface="Courier New"/>
              </a:rPr>
              <a:t>"themepark.rides"</a:t>
            </a:r>
            <a:endParaRPr sz="1600">
              <a:latin typeface="Courier New"/>
              <a:cs typeface="Courier New"/>
            </a:endParaRPr>
          </a:p>
          <a:p>
            <a:pPr marL="12700">
              <a:lnSpc>
                <a:spcPct val="100000"/>
              </a:lnSpc>
            </a:pPr>
            <a:r>
              <a:rPr sz="1600" dirty="0">
                <a:solidFill>
                  <a:srgbClr val="FFFFFF"/>
                </a:solidFill>
                <a:latin typeface="Courier New"/>
                <a:cs typeface="Courier New"/>
              </a:rPr>
              <a:t>],</a:t>
            </a:r>
            <a:endParaRPr sz="1600">
              <a:latin typeface="Courier New"/>
              <a:cs typeface="Courier New"/>
            </a:endParaRPr>
          </a:p>
          <a:p>
            <a:pPr marL="257175" marR="370840" indent="-245110">
              <a:lnSpc>
                <a:spcPct val="100000"/>
              </a:lnSpc>
            </a:pPr>
            <a:r>
              <a:rPr sz="1600" spc="-5" dirty="0">
                <a:solidFill>
                  <a:srgbClr val="FFFFFF"/>
                </a:solidFill>
                <a:latin typeface="Courier New"/>
                <a:cs typeface="Courier New"/>
              </a:rPr>
              <a:t>"detail-type": </a:t>
            </a:r>
            <a:r>
              <a:rPr sz="1600" dirty="0">
                <a:solidFill>
                  <a:srgbClr val="FFFFFF"/>
                </a:solidFill>
                <a:latin typeface="Courier New"/>
                <a:cs typeface="Courier New"/>
              </a:rPr>
              <a:t>[ </a:t>
            </a:r>
            <a:r>
              <a:rPr sz="1600" spc="-950" dirty="0">
                <a:solidFill>
                  <a:srgbClr val="FFFFFF"/>
                </a:solidFill>
                <a:latin typeface="Courier New"/>
                <a:cs typeface="Courier New"/>
              </a:rPr>
              <a:t> </a:t>
            </a:r>
            <a:r>
              <a:rPr sz="1600" spc="-5" dirty="0">
                <a:solidFill>
                  <a:srgbClr val="FFFFFF"/>
                </a:solidFill>
                <a:latin typeface="Courier New"/>
                <a:cs typeface="Courier New"/>
              </a:rPr>
              <a:t>"waitTimes"</a:t>
            </a:r>
            <a:endParaRPr sz="1600">
              <a:latin typeface="Courier New"/>
              <a:cs typeface="Courier New"/>
            </a:endParaRPr>
          </a:p>
          <a:p>
            <a:pPr marL="12700">
              <a:lnSpc>
                <a:spcPts val="1920"/>
              </a:lnSpc>
            </a:pPr>
            <a:r>
              <a:rPr sz="1600" dirty="0">
                <a:solidFill>
                  <a:srgbClr val="FFFFFF"/>
                </a:solidFill>
                <a:latin typeface="Courier New"/>
                <a:cs typeface="Courier New"/>
              </a:rPr>
              <a:t>],</a:t>
            </a:r>
            <a:endParaRPr sz="1600">
              <a:latin typeface="Courier New"/>
              <a:cs typeface="Courier New"/>
            </a:endParaRPr>
          </a:p>
          <a:p>
            <a:pPr marL="12700">
              <a:lnSpc>
                <a:spcPct val="100000"/>
              </a:lnSpc>
            </a:pPr>
            <a:r>
              <a:rPr sz="1600" spc="-5" dirty="0">
                <a:solidFill>
                  <a:srgbClr val="FFFFFF"/>
                </a:solidFill>
                <a:latin typeface="Courier New"/>
                <a:cs typeface="Courier New"/>
              </a:rPr>
              <a:t>"detail":</a:t>
            </a:r>
            <a:r>
              <a:rPr sz="1600" spc="-35" dirty="0">
                <a:solidFill>
                  <a:srgbClr val="FFFFFF"/>
                </a:solidFill>
                <a:latin typeface="Courier New"/>
                <a:cs typeface="Courier New"/>
              </a:rPr>
              <a:t> </a:t>
            </a:r>
            <a:r>
              <a:rPr sz="1600" dirty="0">
                <a:solidFill>
                  <a:srgbClr val="FFFFFF"/>
                </a:solidFill>
                <a:latin typeface="Courier New"/>
                <a:cs typeface="Courier New"/>
              </a:rPr>
              <a:t>{</a:t>
            </a:r>
            <a:endParaRPr sz="1600">
              <a:latin typeface="Courier New"/>
              <a:cs typeface="Courier New"/>
            </a:endParaRPr>
          </a:p>
          <a:p>
            <a:pPr marL="502284" marR="370840" indent="-245745">
              <a:lnSpc>
                <a:spcPct val="100000"/>
              </a:lnSpc>
            </a:pPr>
            <a:r>
              <a:rPr sz="1600" spc="-5" dirty="0">
                <a:solidFill>
                  <a:srgbClr val="FFFFFF"/>
                </a:solidFill>
                <a:latin typeface="Courier New"/>
                <a:cs typeface="Courier New"/>
              </a:rPr>
              <a:t>"inService": </a:t>
            </a:r>
            <a:r>
              <a:rPr sz="1600" dirty="0">
                <a:solidFill>
                  <a:srgbClr val="FFFFFF"/>
                </a:solidFill>
                <a:latin typeface="Courier New"/>
                <a:cs typeface="Courier New"/>
              </a:rPr>
              <a:t>[ </a:t>
            </a:r>
            <a:r>
              <a:rPr sz="1600" spc="-950" dirty="0">
                <a:solidFill>
                  <a:srgbClr val="FFFFFF"/>
                </a:solidFill>
                <a:latin typeface="Courier New"/>
                <a:cs typeface="Courier New"/>
              </a:rPr>
              <a:t> </a:t>
            </a:r>
            <a:r>
              <a:rPr sz="1600" spc="-5" dirty="0">
                <a:solidFill>
                  <a:srgbClr val="FFFFFF"/>
                </a:solidFill>
                <a:latin typeface="Courier New"/>
                <a:cs typeface="Courier New"/>
              </a:rPr>
              <a:t>false</a:t>
            </a:r>
            <a:endParaRPr sz="1600">
              <a:latin typeface="Courier New"/>
              <a:cs typeface="Courier New"/>
            </a:endParaRPr>
          </a:p>
          <a:p>
            <a:pPr marL="257175">
              <a:lnSpc>
                <a:spcPts val="1920"/>
              </a:lnSpc>
            </a:pPr>
            <a:r>
              <a:rPr sz="1600" dirty="0">
                <a:solidFill>
                  <a:srgbClr val="FFFFFF"/>
                </a:solidFill>
                <a:latin typeface="Courier New"/>
                <a:cs typeface="Courier New"/>
              </a:rPr>
              <a:t>]</a:t>
            </a:r>
            <a:endParaRPr sz="1600">
              <a:latin typeface="Courier New"/>
              <a:cs typeface="Courier New"/>
            </a:endParaRPr>
          </a:p>
          <a:p>
            <a:pPr marL="12700">
              <a:lnSpc>
                <a:spcPct val="100000"/>
              </a:lnSpc>
            </a:pPr>
            <a:r>
              <a:rPr sz="1600" dirty="0">
                <a:solidFill>
                  <a:srgbClr val="FFFFFF"/>
                </a:solidFill>
                <a:latin typeface="Courier New"/>
                <a:cs typeface="Courier New"/>
              </a:rPr>
              <a:t>}</a:t>
            </a:r>
            <a:endParaRPr sz="1600">
              <a:latin typeface="Courier New"/>
              <a:cs typeface="Courier New"/>
            </a:endParaRPr>
          </a:p>
        </p:txBody>
      </p:sp>
      <p:sp>
        <p:nvSpPr>
          <p:cNvPr id="31" name="object 31"/>
          <p:cNvSpPr txBox="1"/>
          <p:nvPr/>
        </p:nvSpPr>
        <p:spPr>
          <a:xfrm>
            <a:off x="2512537" y="4555196"/>
            <a:ext cx="14795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Courier New"/>
                <a:cs typeface="Courier New"/>
              </a:rPr>
              <a:t>}</a:t>
            </a:r>
            <a:endParaRPr sz="1600">
              <a:latin typeface="Courier New"/>
              <a:cs typeface="Courier New"/>
            </a:endParaRPr>
          </a:p>
        </p:txBody>
      </p:sp>
      <p:sp>
        <p:nvSpPr>
          <p:cNvPr id="32" name="object 32"/>
          <p:cNvSpPr txBox="1"/>
          <p:nvPr/>
        </p:nvSpPr>
        <p:spPr>
          <a:xfrm>
            <a:off x="7992609" y="832985"/>
            <a:ext cx="2839720" cy="51371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Courier New"/>
                <a:cs typeface="Courier New"/>
              </a:rPr>
              <a:t>{</a:t>
            </a:r>
            <a:endParaRPr sz="1600">
              <a:latin typeface="Courier New"/>
              <a:cs typeface="Courier New"/>
            </a:endParaRPr>
          </a:p>
          <a:p>
            <a:pPr marL="257175">
              <a:lnSpc>
                <a:spcPct val="100000"/>
              </a:lnSpc>
            </a:pPr>
            <a:r>
              <a:rPr sz="1600" spc="-5" dirty="0">
                <a:solidFill>
                  <a:srgbClr val="FFFFFF"/>
                </a:solidFill>
                <a:latin typeface="Courier New"/>
                <a:cs typeface="Courier New"/>
              </a:rPr>
              <a:t>"rideId":</a:t>
            </a:r>
            <a:r>
              <a:rPr sz="1600" spc="-15" dirty="0">
                <a:solidFill>
                  <a:srgbClr val="FFFFFF"/>
                </a:solidFill>
                <a:latin typeface="Courier New"/>
                <a:cs typeface="Courier New"/>
              </a:rPr>
              <a:t> </a:t>
            </a:r>
            <a:r>
              <a:rPr sz="1600" spc="-5" dirty="0">
                <a:solidFill>
                  <a:srgbClr val="FFFFFF"/>
                </a:solidFill>
                <a:latin typeface="Courier New"/>
                <a:cs typeface="Courier New"/>
              </a:rPr>
              <a:t>"ride-009",</a:t>
            </a:r>
            <a:endParaRPr sz="1600">
              <a:latin typeface="Courier New"/>
              <a:cs typeface="Courier New"/>
            </a:endParaRPr>
          </a:p>
        </p:txBody>
      </p:sp>
      <p:sp>
        <p:nvSpPr>
          <p:cNvPr id="33" name="object 33"/>
          <p:cNvSpPr txBox="1"/>
          <p:nvPr/>
        </p:nvSpPr>
        <p:spPr>
          <a:xfrm>
            <a:off x="8125206" y="1344930"/>
            <a:ext cx="5630545" cy="577215"/>
          </a:xfrm>
          <a:prstGeom prst="rect">
            <a:avLst/>
          </a:prstGeom>
          <a:solidFill>
            <a:srgbClr val="009FC7"/>
          </a:solidFill>
        </p:spPr>
        <p:txBody>
          <a:bodyPr vert="horz" wrap="square" lIns="0" tIns="0" rIns="0" bIns="0" rtlCol="0">
            <a:spAutoFit/>
          </a:bodyPr>
          <a:lstStyle/>
          <a:p>
            <a:pPr marL="124460">
              <a:lnSpc>
                <a:spcPts val="1830"/>
              </a:lnSpc>
            </a:pPr>
            <a:r>
              <a:rPr sz="1600" spc="-5" dirty="0">
                <a:solidFill>
                  <a:srgbClr val="FFFFFF"/>
                </a:solidFill>
                <a:latin typeface="Courier New"/>
                <a:cs typeface="Courier New"/>
              </a:rPr>
              <a:t>"type":</a:t>
            </a:r>
            <a:r>
              <a:rPr sz="1600" spc="-20" dirty="0">
                <a:solidFill>
                  <a:srgbClr val="FFFFFF"/>
                </a:solidFill>
                <a:latin typeface="Courier New"/>
                <a:cs typeface="Courier New"/>
              </a:rPr>
              <a:t> </a:t>
            </a:r>
            <a:r>
              <a:rPr sz="1600" spc="-5" dirty="0">
                <a:solidFill>
                  <a:srgbClr val="FFFFFF"/>
                </a:solidFill>
                <a:latin typeface="Courier New"/>
                <a:cs typeface="Courier New"/>
              </a:rPr>
              <a:t>"Info",</a:t>
            </a:r>
            <a:endParaRPr sz="1600">
              <a:latin typeface="Courier New"/>
              <a:cs typeface="Courier New"/>
            </a:endParaRPr>
          </a:p>
          <a:p>
            <a:pPr marL="124460">
              <a:lnSpc>
                <a:spcPct val="100000"/>
              </a:lnSpc>
            </a:pPr>
            <a:r>
              <a:rPr sz="1600" spc="-5" dirty="0">
                <a:solidFill>
                  <a:srgbClr val="FFFFFF"/>
                </a:solidFill>
                <a:latin typeface="Courier New"/>
                <a:cs typeface="Courier New"/>
              </a:rPr>
              <a:t>"description":</a:t>
            </a:r>
            <a:r>
              <a:rPr sz="1600" spc="10" dirty="0">
                <a:solidFill>
                  <a:srgbClr val="FFFFFF"/>
                </a:solidFill>
                <a:latin typeface="Courier New"/>
                <a:cs typeface="Courier New"/>
              </a:rPr>
              <a:t> </a:t>
            </a:r>
            <a:r>
              <a:rPr sz="1600" spc="-5" dirty="0">
                <a:solidFill>
                  <a:srgbClr val="FFFFFF"/>
                </a:solidFill>
                <a:latin typeface="Courier New"/>
                <a:cs typeface="Courier New"/>
              </a:rPr>
              <a:t>"Removing</a:t>
            </a:r>
            <a:r>
              <a:rPr sz="1600" spc="10" dirty="0">
                <a:solidFill>
                  <a:srgbClr val="FFFFFF"/>
                </a:solidFill>
                <a:latin typeface="Courier New"/>
                <a:cs typeface="Courier New"/>
              </a:rPr>
              <a:t> </a:t>
            </a:r>
            <a:r>
              <a:rPr sz="1600" spc="-5" dirty="0">
                <a:solidFill>
                  <a:srgbClr val="FFFFFF"/>
                </a:solidFill>
                <a:latin typeface="Courier New"/>
                <a:cs typeface="Courier New"/>
              </a:rPr>
              <a:t>ride</a:t>
            </a:r>
            <a:r>
              <a:rPr sz="1600" spc="15" dirty="0">
                <a:solidFill>
                  <a:srgbClr val="FFFFFF"/>
                </a:solidFill>
                <a:latin typeface="Courier New"/>
                <a:cs typeface="Courier New"/>
              </a:rPr>
              <a:t> </a:t>
            </a:r>
            <a:r>
              <a:rPr sz="1600" spc="-5" dirty="0">
                <a:solidFill>
                  <a:srgbClr val="FFFFFF"/>
                </a:solidFill>
                <a:latin typeface="Courier New"/>
                <a:cs typeface="Courier New"/>
              </a:rPr>
              <a:t>vehicle"</a:t>
            </a:r>
            <a:endParaRPr sz="1600">
              <a:latin typeface="Courier New"/>
              <a:cs typeface="Courier New"/>
            </a:endParaRPr>
          </a:p>
        </p:txBody>
      </p:sp>
      <p:sp>
        <p:nvSpPr>
          <p:cNvPr id="34" name="object 34"/>
          <p:cNvSpPr txBox="1"/>
          <p:nvPr/>
        </p:nvSpPr>
        <p:spPr>
          <a:xfrm>
            <a:off x="8237160" y="1808140"/>
            <a:ext cx="2715895" cy="269875"/>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FFFF"/>
                </a:solidFill>
                <a:latin typeface="Courier New"/>
                <a:cs typeface="Courier New"/>
              </a:rPr>
              <a:t>"timeToResolution":</a:t>
            </a:r>
            <a:r>
              <a:rPr sz="1600" spc="-15" dirty="0">
                <a:solidFill>
                  <a:srgbClr val="FFFFFF"/>
                </a:solidFill>
                <a:latin typeface="Courier New"/>
                <a:cs typeface="Courier New"/>
              </a:rPr>
              <a:t> </a:t>
            </a:r>
            <a:r>
              <a:rPr sz="1600" spc="-5" dirty="0">
                <a:solidFill>
                  <a:srgbClr val="FFFFFF"/>
                </a:solidFill>
                <a:latin typeface="Courier New"/>
                <a:cs typeface="Courier New"/>
              </a:rPr>
              <a:t>15</a:t>
            </a:r>
            <a:endParaRPr sz="1600">
              <a:latin typeface="Courier New"/>
              <a:cs typeface="Courier New"/>
            </a:endParaRPr>
          </a:p>
        </p:txBody>
      </p:sp>
      <p:sp>
        <p:nvSpPr>
          <p:cNvPr id="35" name="object 35"/>
          <p:cNvSpPr txBox="1"/>
          <p:nvPr/>
        </p:nvSpPr>
        <p:spPr>
          <a:xfrm>
            <a:off x="7992609" y="2051878"/>
            <a:ext cx="271145" cy="51371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Courier New"/>
                <a:cs typeface="Courier New"/>
              </a:rPr>
              <a:t>},</a:t>
            </a:r>
            <a:endParaRPr sz="1600">
              <a:latin typeface="Courier New"/>
              <a:cs typeface="Courier New"/>
            </a:endParaRPr>
          </a:p>
          <a:p>
            <a:pPr marL="12700">
              <a:lnSpc>
                <a:spcPct val="100000"/>
              </a:lnSpc>
            </a:pPr>
            <a:r>
              <a:rPr sz="1600" dirty="0">
                <a:solidFill>
                  <a:srgbClr val="FFFFFF"/>
                </a:solidFill>
                <a:latin typeface="Courier New"/>
                <a:cs typeface="Courier New"/>
              </a:rPr>
              <a:t>{</a:t>
            </a:r>
            <a:endParaRPr sz="1600">
              <a:latin typeface="Courier New"/>
              <a:cs typeface="Courier New"/>
            </a:endParaRPr>
          </a:p>
        </p:txBody>
      </p:sp>
      <p:sp>
        <p:nvSpPr>
          <p:cNvPr id="36" name="object 36"/>
          <p:cNvSpPr txBox="1"/>
          <p:nvPr/>
        </p:nvSpPr>
        <p:spPr>
          <a:xfrm>
            <a:off x="8237160" y="2539354"/>
            <a:ext cx="2595245" cy="269875"/>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FFFF"/>
                </a:solidFill>
                <a:latin typeface="Courier New"/>
                <a:cs typeface="Courier New"/>
              </a:rPr>
              <a:t>"rideId":</a:t>
            </a:r>
            <a:r>
              <a:rPr sz="1600" spc="-15" dirty="0">
                <a:solidFill>
                  <a:srgbClr val="FFFFFF"/>
                </a:solidFill>
                <a:latin typeface="Courier New"/>
                <a:cs typeface="Courier New"/>
              </a:rPr>
              <a:t> </a:t>
            </a:r>
            <a:r>
              <a:rPr sz="1600" spc="-5" dirty="0">
                <a:solidFill>
                  <a:srgbClr val="FFFFFF"/>
                </a:solidFill>
                <a:latin typeface="Courier New"/>
                <a:cs typeface="Courier New"/>
              </a:rPr>
              <a:t>"ride-012",</a:t>
            </a:r>
            <a:endParaRPr sz="1600">
              <a:latin typeface="Courier New"/>
              <a:cs typeface="Courier New"/>
            </a:endParaRPr>
          </a:p>
        </p:txBody>
      </p:sp>
      <p:sp>
        <p:nvSpPr>
          <p:cNvPr id="37" name="object 37"/>
          <p:cNvSpPr txBox="1"/>
          <p:nvPr/>
        </p:nvSpPr>
        <p:spPr>
          <a:xfrm>
            <a:off x="8125206" y="2798064"/>
            <a:ext cx="5630545" cy="577215"/>
          </a:xfrm>
          <a:prstGeom prst="rect">
            <a:avLst/>
          </a:prstGeom>
          <a:solidFill>
            <a:srgbClr val="FFC000"/>
          </a:solidFill>
        </p:spPr>
        <p:txBody>
          <a:bodyPr vert="horz" wrap="square" lIns="0" tIns="0" rIns="0" bIns="0" rtlCol="0">
            <a:spAutoFit/>
          </a:bodyPr>
          <a:lstStyle/>
          <a:p>
            <a:pPr marL="124460">
              <a:lnSpc>
                <a:spcPts val="1905"/>
              </a:lnSpc>
            </a:pPr>
            <a:r>
              <a:rPr sz="1600" spc="-5" dirty="0">
                <a:solidFill>
                  <a:srgbClr val="002C43"/>
                </a:solidFill>
                <a:latin typeface="Courier New"/>
                <a:cs typeface="Courier New"/>
              </a:rPr>
              <a:t>"type":</a:t>
            </a:r>
            <a:r>
              <a:rPr sz="1600" spc="-20" dirty="0">
                <a:solidFill>
                  <a:srgbClr val="002C43"/>
                </a:solidFill>
                <a:latin typeface="Courier New"/>
                <a:cs typeface="Courier New"/>
              </a:rPr>
              <a:t> </a:t>
            </a:r>
            <a:r>
              <a:rPr sz="1600" spc="-5" dirty="0">
                <a:solidFill>
                  <a:srgbClr val="002C43"/>
                </a:solidFill>
                <a:latin typeface="Courier New"/>
                <a:cs typeface="Courier New"/>
              </a:rPr>
              <a:t>"Warning"</a:t>
            </a:r>
            <a:endParaRPr sz="1600">
              <a:latin typeface="Courier New"/>
              <a:cs typeface="Courier New"/>
            </a:endParaRPr>
          </a:p>
          <a:p>
            <a:pPr marL="124460">
              <a:lnSpc>
                <a:spcPct val="100000"/>
              </a:lnSpc>
            </a:pPr>
            <a:r>
              <a:rPr sz="1600" spc="-5" dirty="0">
                <a:solidFill>
                  <a:srgbClr val="002C43"/>
                </a:solidFill>
                <a:latin typeface="Courier New"/>
                <a:cs typeface="Courier New"/>
              </a:rPr>
              <a:t>"description":</a:t>
            </a:r>
            <a:r>
              <a:rPr sz="1600" spc="5" dirty="0">
                <a:solidFill>
                  <a:srgbClr val="002C43"/>
                </a:solidFill>
                <a:latin typeface="Courier New"/>
                <a:cs typeface="Courier New"/>
              </a:rPr>
              <a:t> </a:t>
            </a:r>
            <a:r>
              <a:rPr sz="1600" spc="-5" dirty="0">
                <a:solidFill>
                  <a:srgbClr val="002C43"/>
                </a:solidFill>
                <a:latin typeface="Courier New"/>
                <a:cs typeface="Courier New"/>
              </a:rPr>
              <a:t>"Passenger</a:t>
            </a:r>
            <a:r>
              <a:rPr sz="1600" spc="20" dirty="0">
                <a:solidFill>
                  <a:srgbClr val="002C43"/>
                </a:solidFill>
                <a:latin typeface="Courier New"/>
                <a:cs typeface="Courier New"/>
              </a:rPr>
              <a:t> </a:t>
            </a:r>
            <a:r>
              <a:rPr sz="1600" spc="-5" dirty="0">
                <a:solidFill>
                  <a:srgbClr val="002C43"/>
                </a:solidFill>
                <a:latin typeface="Courier New"/>
                <a:cs typeface="Courier New"/>
              </a:rPr>
              <a:t>alert</a:t>
            </a:r>
            <a:r>
              <a:rPr sz="1600" spc="20" dirty="0">
                <a:solidFill>
                  <a:srgbClr val="002C43"/>
                </a:solidFill>
                <a:latin typeface="Courier New"/>
                <a:cs typeface="Courier New"/>
              </a:rPr>
              <a:t> </a:t>
            </a:r>
            <a:r>
              <a:rPr sz="1600" dirty="0">
                <a:solidFill>
                  <a:srgbClr val="002C43"/>
                </a:solidFill>
                <a:latin typeface="Courier New"/>
                <a:cs typeface="Courier New"/>
              </a:rPr>
              <a:t>-</a:t>
            </a:r>
            <a:r>
              <a:rPr sz="1600" spc="5" dirty="0">
                <a:solidFill>
                  <a:srgbClr val="002C43"/>
                </a:solidFill>
                <a:latin typeface="Courier New"/>
                <a:cs typeface="Courier New"/>
              </a:rPr>
              <a:t> </a:t>
            </a:r>
            <a:r>
              <a:rPr sz="1600" spc="-5" dirty="0">
                <a:solidFill>
                  <a:srgbClr val="002C43"/>
                </a:solidFill>
                <a:latin typeface="Courier New"/>
                <a:cs typeface="Courier New"/>
              </a:rPr>
              <a:t>sickness"</a:t>
            </a:r>
            <a:endParaRPr sz="1600">
              <a:latin typeface="Courier New"/>
              <a:cs typeface="Courier New"/>
            </a:endParaRPr>
          </a:p>
        </p:txBody>
      </p:sp>
      <p:sp>
        <p:nvSpPr>
          <p:cNvPr id="38" name="object 38"/>
          <p:cNvSpPr txBox="1"/>
          <p:nvPr/>
        </p:nvSpPr>
        <p:spPr>
          <a:xfrm>
            <a:off x="8237160" y="3270974"/>
            <a:ext cx="2715895" cy="269875"/>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FFFF"/>
                </a:solidFill>
                <a:latin typeface="Courier New"/>
                <a:cs typeface="Courier New"/>
              </a:rPr>
              <a:t>"timeToResolution":</a:t>
            </a:r>
            <a:r>
              <a:rPr sz="1600" spc="-15" dirty="0">
                <a:solidFill>
                  <a:srgbClr val="FFFFFF"/>
                </a:solidFill>
                <a:latin typeface="Courier New"/>
                <a:cs typeface="Courier New"/>
              </a:rPr>
              <a:t> </a:t>
            </a:r>
            <a:r>
              <a:rPr sz="1600" spc="-5" dirty="0">
                <a:solidFill>
                  <a:srgbClr val="FFFFFF"/>
                </a:solidFill>
                <a:latin typeface="Courier New"/>
                <a:cs typeface="Courier New"/>
              </a:rPr>
              <a:t>20</a:t>
            </a:r>
            <a:endParaRPr sz="1600">
              <a:latin typeface="Courier New"/>
              <a:cs typeface="Courier New"/>
            </a:endParaRPr>
          </a:p>
        </p:txBody>
      </p:sp>
      <p:sp>
        <p:nvSpPr>
          <p:cNvPr id="39" name="object 39"/>
          <p:cNvSpPr txBox="1"/>
          <p:nvPr/>
        </p:nvSpPr>
        <p:spPr>
          <a:xfrm>
            <a:off x="7992609" y="3514712"/>
            <a:ext cx="271145" cy="51371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Courier New"/>
                <a:cs typeface="Courier New"/>
              </a:rPr>
              <a:t>},</a:t>
            </a:r>
            <a:endParaRPr sz="1600">
              <a:latin typeface="Courier New"/>
              <a:cs typeface="Courier New"/>
            </a:endParaRPr>
          </a:p>
          <a:p>
            <a:pPr marL="12700">
              <a:lnSpc>
                <a:spcPct val="100000"/>
              </a:lnSpc>
            </a:pPr>
            <a:r>
              <a:rPr sz="1600" dirty="0">
                <a:solidFill>
                  <a:srgbClr val="FFFFFF"/>
                </a:solidFill>
                <a:latin typeface="Courier New"/>
                <a:cs typeface="Courier New"/>
              </a:rPr>
              <a:t>{</a:t>
            </a:r>
            <a:endParaRPr sz="1600">
              <a:latin typeface="Courier New"/>
              <a:cs typeface="Courier New"/>
            </a:endParaRPr>
          </a:p>
        </p:txBody>
      </p:sp>
      <p:sp>
        <p:nvSpPr>
          <p:cNvPr id="40" name="object 40"/>
          <p:cNvSpPr txBox="1"/>
          <p:nvPr/>
        </p:nvSpPr>
        <p:spPr>
          <a:xfrm>
            <a:off x="8237160" y="4002188"/>
            <a:ext cx="2595245" cy="269875"/>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FFFF"/>
                </a:solidFill>
                <a:latin typeface="Courier New"/>
                <a:cs typeface="Courier New"/>
              </a:rPr>
              <a:t>"rideId":</a:t>
            </a:r>
            <a:r>
              <a:rPr sz="1600" spc="-15" dirty="0">
                <a:solidFill>
                  <a:srgbClr val="FFFFFF"/>
                </a:solidFill>
                <a:latin typeface="Courier New"/>
                <a:cs typeface="Courier New"/>
              </a:rPr>
              <a:t> </a:t>
            </a:r>
            <a:r>
              <a:rPr sz="1600" spc="-5" dirty="0">
                <a:solidFill>
                  <a:srgbClr val="FFFFFF"/>
                </a:solidFill>
                <a:latin typeface="Courier New"/>
                <a:cs typeface="Courier New"/>
              </a:rPr>
              <a:t>"ride-015",</a:t>
            </a:r>
            <a:endParaRPr sz="1600">
              <a:latin typeface="Courier New"/>
              <a:cs typeface="Courier New"/>
            </a:endParaRPr>
          </a:p>
        </p:txBody>
      </p:sp>
      <p:sp>
        <p:nvSpPr>
          <p:cNvPr id="41" name="object 41"/>
          <p:cNvSpPr txBox="1"/>
          <p:nvPr/>
        </p:nvSpPr>
        <p:spPr>
          <a:xfrm>
            <a:off x="8125206" y="4251197"/>
            <a:ext cx="5630545" cy="577215"/>
          </a:xfrm>
          <a:prstGeom prst="rect">
            <a:avLst/>
          </a:prstGeom>
          <a:solidFill>
            <a:srgbClr val="FF0000"/>
          </a:solidFill>
        </p:spPr>
        <p:txBody>
          <a:bodyPr vert="horz" wrap="square" lIns="0" tIns="7620" rIns="0" bIns="0" rtlCol="0">
            <a:spAutoFit/>
          </a:bodyPr>
          <a:lstStyle/>
          <a:p>
            <a:pPr marL="124460">
              <a:lnSpc>
                <a:spcPct val="100000"/>
              </a:lnSpc>
              <a:spcBef>
                <a:spcPts val="60"/>
              </a:spcBef>
            </a:pPr>
            <a:r>
              <a:rPr sz="1600" spc="-5" dirty="0">
                <a:solidFill>
                  <a:srgbClr val="FFFFFF"/>
                </a:solidFill>
                <a:latin typeface="Courier New"/>
                <a:cs typeface="Courier New"/>
              </a:rPr>
              <a:t>"type":</a:t>
            </a:r>
            <a:r>
              <a:rPr sz="1600" spc="-15" dirty="0">
                <a:solidFill>
                  <a:srgbClr val="FFFFFF"/>
                </a:solidFill>
                <a:latin typeface="Courier New"/>
                <a:cs typeface="Courier New"/>
              </a:rPr>
              <a:t> </a:t>
            </a:r>
            <a:r>
              <a:rPr sz="1600" spc="-5" dirty="0">
                <a:solidFill>
                  <a:srgbClr val="FFFFFF"/>
                </a:solidFill>
                <a:latin typeface="Courier New"/>
                <a:cs typeface="Courier New"/>
              </a:rPr>
              <a:t>"Emergency"</a:t>
            </a:r>
            <a:endParaRPr sz="1600">
              <a:latin typeface="Courier New"/>
              <a:cs typeface="Courier New"/>
            </a:endParaRPr>
          </a:p>
          <a:p>
            <a:pPr marL="124460">
              <a:lnSpc>
                <a:spcPct val="100000"/>
              </a:lnSpc>
            </a:pPr>
            <a:r>
              <a:rPr sz="1600" spc="-5" dirty="0">
                <a:solidFill>
                  <a:srgbClr val="FFFFFF"/>
                </a:solidFill>
                <a:latin typeface="Courier New"/>
                <a:cs typeface="Courier New"/>
              </a:rPr>
              <a:t>"description":</a:t>
            </a:r>
            <a:r>
              <a:rPr sz="1600" spc="10" dirty="0">
                <a:solidFill>
                  <a:srgbClr val="FFFFFF"/>
                </a:solidFill>
                <a:latin typeface="Courier New"/>
                <a:cs typeface="Courier New"/>
              </a:rPr>
              <a:t> </a:t>
            </a:r>
            <a:r>
              <a:rPr sz="1600" spc="-5" dirty="0">
                <a:solidFill>
                  <a:srgbClr val="FFFFFF"/>
                </a:solidFill>
                <a:latin typeface="Courier New"/>
                <a:cs typeface="Courier New"/>
              </a:rPr>
              <a:t>"Evacuating</a:t>
            </a:r>
            <a:r>
              <a:rPr sz="1600" spc="10" dirty="0">
                <a:solidFill>
                  <a:srgbClr val="FFFFFF"/>
                </a:solidFill>
                <a:latin typeface="Courier New"/>
                <a:cs typeface="Courier New"/>
              </a:rPr>
              <a:t> </a:t>
            </a:r>
            <a:r>
              <a:rPr sz="1600" spc="-5" dirty="0">
                <a:solidFill>
                  <a:srgbClr val="FFFFFF"/>
                </a:solidFill>
                <a:latin typeface="Courier New"/>
                <a:cs typeface="Courier New"/>
              </a:rPr>
              <a:t>riders"</a:t>
            </a:r>
            <a:endParaRPr sz="1600">
              <a:latin typeface="Courier New"/>
              <a:cs typeface="Courier New"/>
            </a:endParaRPr>
          </a:p>
        </p:txBody>
      </p:sp>
      <p:sp>
        <p:nvSpPr>
          <p:cNvPr id="42" name="object 42"/>
          <p:cNvSpPr txBox="1"/>
          <p:nvPr/>
        </p:nvSpPr>
        <p:spPr>
          <a:xfrm>
            <a:off x="8237160" y="4733605"/>
            <a:ext cx="2715895" cy="269875"/>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FFFF"/>
                </a:solidFill>
                <a:latin typeface="Courier New"/>
                <a:cs typeface="Courier New"/>
              </a:rPr>
              <a:t>"timeToResolution":</a:t>
            </a:r>
            <a:r>
              <a:rPr sz="1600" spc="-15" dirty="0">
                <a:solidFill>
                  <a:srgbClr val="FFFFFF"/>
                </a:solidFill>
                <a:latin typeface="Courier New"/>
                <a:cs typeface="Courier New"/>
              </a:rPr>
              <a:t> </a:t>
            </a:r>
            <a:r>
              <a:rPr sz="1600" spc="-5" dirty="0">
                <a:solidFill>
                  <a:srgbClr val="FFFFFF"/>
                </a:solidFill>
                <a:latin typeface="Courier New"/>
                <a:cs typeface="Courier New"/>
              </a:rPr>
              <a:t>60</a:t>
            </a:r>
            <a:endParaRPr sz="1600">
              <a:latin typeface="Courier New"/>
              <a:cs typeface="Courier New"/>
            </a:endParaRPr>
          </a:p>
        </p:txBody>
      </p:sp>
      <p:sp>
        <p:nvSpPr>
          <p:cNvPr id="43" name="object 43"/>
          <p:cNvSpPr txBox="1"/>
          <p:nvPr/>
        </p:nvSpPr>
        <p:spPr>
          <a:xfrm>
            <a:off x="7992609" y="4977343"/>
            <a:ext cx="14795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Courier New"/>
                <a:cs typeface="Courier New"/>
              </a:rPr>
              <a:t>}</a:t>
            </a:r>
            <a:endParaRPr sz="1600">
              <a:latin typeface="Courier New"/>
              <a:cs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48214"/>
            <a:ext cx="8157845" cy="627736"/>
          </a:xfrm>
          <a:prstGeom prst="rect">
            <a:avLst/>
          </a:prstGeom>
        </p:spPr>
        <p:txBody>
          <a:bodyPr vert="horz" wrap="square" lIns="0" tIns="12065" rIns="0" bIns="0" rtlCol="0">
            <a:spAutoFit/>
          </a:bodyPr>
          <a:lstStyle/>
          <a:p>
            <a:pPr marL="12700">
              <a:lnSpc>
                <a:spcPct val="100000"/>
              </a:lnSpc>
              <a:spcBef>
                <a:spcPts val="95"/>
              </a:spcBef>
            </a:pPr>
            <a:r>
              <a:rPr lang="en-IN" sz="4000" b="1" spc="90" dirty="0">
                <a:solidFill>
                  <a:srgbClr val="FFFFFF"/>
                </a:solidFill>
                <a:latin typeface="Trebuchet MS"/>
                <a:cs typeface="Trebuchet MS"/>
              </a:rPr>
              <a:t>SNS </a:t>
            </a:r>
            <a:r>
              <a:rPr lang="en-IN" sz="4000" b="1" spc="500" dirty="0">
                <a:solidFill>
                  <a:srgbClr val="FFFFFF"/>
                </a:solidFill>
                <a:latin typeface="Trebuchet MS"/>
                <a:cs typeface="Trebuchet MS"/>
              </a:rPr>
              <a:t>–</a:t>
            </a:r>
            <a:r>
              <a:rPr lang="en-IN" sz="4000" b="1" spc="-145" dirty="0">
                <a:solidFill>
                  <a:srgbClr val="FFFFFF"/>
                </a:solidFill>
                <a:latin typeface="Trebuchet MS"/>
                <a:cs typeface="Trebuchet MS"/>
              </a:rPr>
              <a:t> </a:t>
            </a:r>
            <a:r>
              <a:rPr lang="en-IN" sz="4000" b="1" spc="15" dirty="0">
                <a:solidFill>
                  <a:srgbClr val="FFFFFF"/>
                </a:solidFill>
                <a:latin typeface="Trebuchet MS"/>
                <a:cs typeface="Trebuchet MS"/>
              </a:rPr>
              <a:t>part</a:t>
            </a:r>
            <a:r>
              <a:rPr lang="en-IN" sz="4000" b="1" spc="-150" dirty="0">
                <a:solidFill>
                  <a:srgbClr val="FFFFFF"/>
                </a:solidFill>
                <a:latin typeface="Trebuchet MS"/>
                <a:cs typeface="Trebuchet MS"/>
              </a:rPr>
              <a:t> </a:t>
            </a:r>
            <a:r>
              <a:rPr lang="en-IN" sz="4000" b="1" spc="-5" dirty="0">
                <a:solidFill>
                  <a:srgbClr val="FFFFFF"/>
                </a:solidFill>
                <a:latin typeface="Trebuchet MS"/>
                <a:cs typeface="Trebuchet MS"/>
              </a:rPr>
              <a:t>2</a:t>
            </a:r>
            <a:endParaRPr sz="4000" dirty="0">
              <a:latin typeface="Trebuchet MS"/>
              <a:cs typeface="Trebuchet MS"/>
            </a:endParaRPr>
          </a:p>
        </p:txBody>
      </p:sp>
      <p:sp>
        <p:nvSpPr>
          <p:cNvPr id="3" name="object 3"/>
          <p:cNvSpPr txBox="1"/>
          <p:nvPr/>
        </p:nvSpPr>
        <p:spPr>
          <a:xfrm>
            <a:off x="5884278" y="3732739"/>
            <a:ext cx="1638300" cy="452120"/>
          </a:xfrm>
          <a:prstGeom prst="rect">
            <a:avLst/>
          </a:prstGeom>
        </p:spPr>
        <p:txBody>
          <a:bodyPr vert="horz" wrap="square" lIns="0" tIns="12065" rIns="0" bIns="0" rtlCol="0">
            <a:spAutoFit/>
          </a:bodyPr>
          <a:lstStyle/>
          <a:p>
            <a:pPr marL="173355" marR="5080" indent="-161290">
              <a:lnSpc>
                <a:spcPct val="100000"/>
              </a:lnSpc>
              <a:spcBef>
                <a:spcPts val="95"/>
              </a:spcBef>
            </a:pPr>
            <a:r>
              <a:rPr sz="1400" spc="10" dirty="0">
                <a:solidFill>
                  <a:srgbClr val="FFFFFF"/>
                </a:solidFill>
                <a:latin typeface="Trebuchet MS"/>
                <a:cs typeface="Trebuchet MS"/>
              </a:rPr>
              <a:t>t</a:t>
            </a:r>
            <a:r>
              <a:rPr sz="1400" spc="20" dirty="0">
                <a:solidFill>
                  <a:srgbClr val="FFFFFF"/>
                </a:solidFill>
                <a:latin typeface="Trebuchet MS"/>
                <a:cs typeface="Trebuchet MS"/>
              </a:rPr>
              <a:t>h</a:t>
            </a:r>
            <a:r>
              <a:rPr sz="1400" spc="25" dirty="0">
                <a:solidFill>
                  <a:srgbClr val="FFFFFF"/>
                </a:solidFill>
                <a:latin typeface="Trebuchet MS"/>
                <a:cs typeface="Trebuchet MS"/>
              </a:rPr>
              <a:t>em</a:t>
            </a:r>
            <a:r>
              <a:rPr sz="1400" spc="-30" dirty="0">
                <a:solidFill>
                  <a:srgbClr val="FFFFFF"/>
                </a:solidFill>
                <a:latin typeface="Trebuchet MS"/>
                <a:cs typeface="Trebuchet MS"/>
              </a:rPr>
              <a:t>e</a:t>
            </a:r>
            <a:r>
              <a:rPr sz="1400" spc="30" dirty="0">
                <a:solidFill>
                  <a:srgbClr val="FFFFFF"/>
                </a:solidFill>
                <a:latin typeface="Trebuchet MS"/>
                <a:cs typeface="Trebuchet MS"/>
              </a:rPr>
              <a:t>-</a:t>
            </a:r>
            <a:r>
              <a:rPr sz="1400" spc="20" dirty="0">
                <a:solidFill>
                  <a:srgbClr val="FFFFFF"/>
                </a:solidFill>
                <a:latin typeface="Trebuchet MS"/>
                <a:cs typeface="Trebuchet MS"/>
              </a:rPr>
              <a:t>pa</a:t>
            </a:r>
            <a:r>
              <a:rPr sz="1400" dirty="0">
                <a:solidFill>
                  <a:srgbClr val="FFFFFF"/>
                </a:solidFill>
                <a:latin typeface="Trebuchet MS"/>
                <a:cs typeface="Trebuchet MS"/>
              </a:rPr>
              <a:t>rk</a:t>
            </a:r>
            <a:r>
              <a:rPr sz="1400" spc="30" dirty="0">
                <a:solidFill>
                  <a:srgbClr val="FFFFFF"/>
                </a:solidFill>
                <a:latin typeface="Trebuchet MS"/>
                <a:cs typeface="Trebuchet MS"/>
              </a:rPr>
              <a:t>-</a:t>
            </a:r>
            <a:r>
              <a:rPr sz="1400" spc="-5" dirty="0">
                <a:solidFill>
                  <a:srgbClr val="FFFFFF"/>
                </a:solidFill>
                <a:latin typeface="Trebuchet MS"/>
                <a:cs typeface="Trebuchet MS"/>
              </a:rPr>
              <a:t>e</a:t>
            </a:r>
            <a:r>
              <a:rPr sz="1400" dirty="0">
                <a:solidFill>
                  <a:srgbClr val="FFFFFF"/>
                </a:solidFill>
                <a:latin typeface="Trebuchet MS"/>
                <a:cs typeface="Trebuchet MS"/>
              </a:rPr>
              <a:t>v</a:t>
            </a:r>
            <a:r>
              <a:rPr sz="1400" spc="10" dirty="0">
                <a:solidFill>
                  <a:srgbClr val="FFFFFF"/>
                </a:solidFill>
                <a:latin typeface="Trebuchet MS"/>
                <a:cs typeface="Trebuchet MS"/>
              </a:rPr>
              <a:t>e</a:t>
            </a:r>
            <a:r>
              <a:rPr sz="1400" spc="15" dirty="0">
                <a:solidFill>
                  <a:srgbClr val="FFFFFF"/>
                </a:solidFill>
                <a:latin typeface="Trebuchet MS"/>
                <a:cs typeface="Trebuchet MS"/>
              </a:rPr>
              <a:t>n</a:t>
            </a:r>
            <a:r>
              <a:rPr sz="1400" dirty="0">
                <a:solidFill>
                  <a:srgbClr val="FFFFFF"/>
                </a:solidFill>
                <a:latin typeface="Trebuchet MS"/>
                <a:cs typeface="Trebuchet MS"/>
              </a:rPr>
              <a:t>t</a:t>
            </a:r>
            <a:r>
              <a:rPr sz="1400" spc="5" dirty="0">
                <a:solidFill>
                  <a:srgbClr val="FFFFFF"/>
                </a:solidFill>
                <a:latin typeface="Trebuchet MS"/>
                <a:cs typeface="Trebuchet MS"/>
              </a:rPr>
              <a:t>s</a:t>
            </a:r>
            <a:r>
              <a:rPr sz="1400" spc="25" dirty="0">
                <a:solidFill>
                  <a:srgbClr val="FFFFFF"/>
                </a:solidFill>
                <a:latin typeface="Trebuchet MS"/>
                <a:cs typeface="Trebuchet MS"/>
              </a:rPr>
              <a:t>-  </a:t>
            </a:r>
            <a:r>
              <a:rPr sz="1400" spc="15" dirty="0">
                <a:solidFill>
                  <a:srgbClr val="FFFFFF"/>
                </a:solidFill>
                <a:latin typeface="Trebuchet MS"/>
                <a:cs typeface="Trebuchet MS"/>
              </a:rPr>
              <a:t>PublishFunction</a:t>
            </a:r>
            <a:endParaRPr sz="1400">
              <a:latin typeface="Trebuchet MS"/>
              <a:cs typeface="Trebuchet MS"/>
            </a:endParaRPr>
          </a:p>
        </p:txBody>
      </p:sp>
      <p:grpSp>
        <p:nvGrpSpPr>
          <p:cNvPr id="4" name="object 4"/>
          <p:cNvGrpSpPr/>
          <p:nvPr/>
        </p:nvGrpSpPr>
        <p:grpSpPr>
          <a:xfrm>
            <a:off x="6412464" y="3011643"/>
            <a:ext cx="580390" cy="580390"/>
            <a:chOff x="6412464" y="3011643"/>
            <a:chExt cx="580390" cy="580390"/>
          </a:xfrm>
        </p:grpSpPr>
        <p:sp>
          <p:nvSpPr>
            <p:cNvPr id="5" name="object 5"/>
            <p:cNvSpPr/>
            <p:nvPr/>
          </p:nvSpPr>
          <p:spPr>
            <a:xfrm>
              <a:off x="6574462" y="3080993"/>
              <a:ext cx="314325" cy="394970"/>
            </a:xfrm>
            <a:custGeom>
              <a:avLst/>
              <a:gdLst/>
              <a:ahLst/>
              <a:cxnLst/>
              <a:rect l="l" t="t" r="r" b="b"/>
              <a:pathLst>
                <a:path w="314325" h="394970">
                  <a:moveTo>
                    <a:pt x="203263" y="394907"/>
                  </a:moveTo>
                  <a:lnTo>
                    <a:pt x="198880" y="392168"/>
                  </a:lnTo>
                  <a:lnTo>
                    <a:pt x="196818" y="387836"/>
                  </a:lnTo>
                  <a:lnTo>
                    <a:pt x="65441" y="105751"/>
                  </a:lnTo>
                  <a:lnTo>
                    <a:pt x="5531" y="105751"/>
                  </a:lnTo>
                  <a:lnTo>
                    <a:pt x="0" y="100223"/>
                  </a:lnTo>
                  <a:lnTo>
                    <a:pt x="0" y="5528"/>
                  </a:lnTo>
                  <a:lnTo>
                    <a:pt x="5531" y="0"/>
                  </a:lnTo>
                  <a:lnTo>
                    <a:pt x="129524" y="0"/>
                  </a:lnTo>
                  <a:lnTo>
                    <a:pt x="134253" y="86"/>
                  </a:lnTo>
                  <a:lnTo>
                    <a:pt x="138525" y="2862"/>
                  </a:lnTo>
                  <a:lnTo>
                    <a:pt x="148666" y="24679"/>
                  </a:lnTo>
                  <a:lnTo>
                    <a:pt x="24818" y="24679"/>
                  </a:lnTo>
                  <a:lnTo>
                    <a:pt x="24818" y="81071"/>
                  </a:lnTo>
                  <a:lnTo>
                    <a:pt x="78190" y="81071"/>
                  </a:lnTo>
                  <a:lnTo>
                    <a:pt x="82554" y="83860"/>
                  </a:lnTo>
                  <a:lnTo>
                    <a:pt x="215339" y="370191"/>
                  </a:lnTo>
                  <a:lnTo>
                    <a:pt x="314118" y="370191"/>
                  </a:lnTo>
                  <a:lnTo>
                    <a:pt x="314118" y="389342"/>
                  </a:lnTo>
                  <a:lnTo>
                    <a:pt x="308587" y="394870"/>
                  </a:lnTo>
                  <a:lnTo>
                    <a:pt x="208054" y="394870"/>
                  </a:lnTo>
                  <a:lnTo>
                    <a:pt x="203263" y="394907"/>
                  </a:lnTo>
                  <a:close/>
                </a:path>
                <a:path w="314325" h="394970">
                  <a:moveTo>
                    <a:pt x="314118" y="370191"/>
                  </a:moveTo>
                  <a:lnTo>
                    <a:pt x="289424" y="370191"/>
                  </a:lnTo>
                  <a:lnTo>
                    <a:pt x="289424" y="313921"/>
                  </a:lnTo>
                  <a:lnTo>
                    <a:pt x="259141" y="313921"/>
                  </a:lnTo>
                  <a:lnTo>
                    <a:pt x="254777" y="311133"/>
                  </a:lnTo>
                  <a:lnTo>
                    <a:pt x="121745" y="24679"/>
                  </a:lnTo>
                  <a:lnTo>
                    <a:pt x="148666" y="24679"/>
                  </a:lnTo>
                  <a:lnTo>
                    <a:pt x="271643" y="289242"/>
                  </a:lnTo>
                  <a:lnTo>
                    <a:pt x="308587" y="289242"/>
                  </a:lnTo>
                  <a:lnTo>
                    <a:pt x="314118" y="294770"/>
                  </a:lnTo>
                  <a:lnTo>
                    <a:pt x="314118" y="313921"/>
                  </a:lnTo>
                  <a:lnTo>
                    <a:pt x="289424" y="313921"/>
                  </a:lnTo>
                  <a:lnTo>
                    <a:pt x="314118" y="313934"/>
                  </a:lnTo>
                  <a:lnTo>
                    <a:pt x="314118" y="370191"/>
                  </a:lnTo>
                  <a:close/>
                </a:path>
              </a:pathLst>
            </a:custGeom>
            <a:solidFill>
              <a:srgbClr val="FF9900"/>
            </a:solidFill>
          </p:spPr>
          <p:txBody>
            <a:bodyPr wrap="square" lIns="0" tIns="0" rIns="0" bIns="0" rtlCol="0"/>
            <a:lstStyle/>
            <a:p>
              <a:endParaRPr/>
            </a:p>
          </p:txBody>
        </p:sp>
        <p:pic>
          <p:nvPicPr>
            <p:cNvPr id="6" name="object 6"/>
            <p:cNvPicPr/>
            <p:nvPr/>
          </p:nvPicPr>
          <p:blipFill>
            <a:blip r:embed="rId2" cstate="print"/>
            <a:stretch>
              <a:fillRect/>
            </a:stretch>
          </p:blipFill>
          <p:spPr>
            <a:xfrm>
              <a:off x="6508910" y="3231771"/>
              <a:ext cx="180136" cy="244091"/>
            </a:xfrm>
            <a:prstGeom prst="rect">
              <a:avLst/>
            </a:prstGeom>
          </p:spPr>
        </p:pic>
        <p:sp>
          <p:nvSpPr>
            <p:cNvPr id="7" name="object 7"/>
            <p:cNvSpPr/>
            <p:nvPr/>
          </p:nvSpPr>
          <p:spPr>
            <a:xfrm>
              <a:off x="6412464" y="3011643"/>
              <a:ext cx="580390" cy="580390"/>
            </a:xfrm>
            <a:custGeom>
              <a:avLst/>
              <a:gdLst/>
              <a:ahLst/>
              <a:cxnLst/>
              <a:rect l="l" t="t" r="r" b="b"/>
              <a:pathLst>
                <a:path w="580390" h="580389">
                  <a:moveTo>
                    <a:pt x="290164" y="579965"/>
                  </a:moveTo>
                  <a:lnTo>
                    <a:pt x="243097" y="576170"/>
                  </a:lnTo>
                  <a:lnTo>
                    <a:pt x="198448" y="565182"/>
                  </a:lnTo>
                  <a:lnTo>
                    <a:pt x="156815" y="547599"/>
                  </a:lnTo>
                  <a:lnTo>
                    <a:pt x="118795" y="524017"/>
                  </a:lnTo>
                  <a:lnTo>
                    <a:pt x="84985" y="495033"/>
                  </a:lnTo>
                  <a:lnTo>
                    <a:pt x="55943" y="461179"/>
                  </a:lnTo>
                  <a:lnTo>
                    <a:pt x="32364" y="423195"/>
                  </a:lnTo>
                  <a:lnTo>
                    <a:pt x="14783" y="381604"/>
                  </a:lnTo>
                  <a:lnTo>
                    <a:pt x="3796" y="337001"/>
                  </a:lnTo>
                  <a:lnTo>
                    <a:pt x="0" y="289982"/>
                  </a:lnTo>
                  <a:lnTo>
                    <a:pt x="3797" y="242945"/>
                  </a:lnTo>
                  <a:lnTo>
                    <a:pt x="14792" y="198324"/>
                  </a:lnTo>
                  <a:lnTo>
                    <a:pt x="32386" y="156717"/>
                  </a:lnTo>
                  <a:lnTo>
                    <a:pt x="55983" y="118721"/>
                  </a:lnTo>
                  <a:lnTo>
                    <a:pt x="84985" y="84932"/>
                  </a:lnTo>
                  <a:lnTo>
                    <a:pt x="118795" y="55948"/>
                  </a:lnTo>
                  <a:lnTo>
                    <a:pt x="156815" y="32366"/>
                  </a:lnTo>
                  <a:lnTo>
                    <a:pt x="198448" y="14783"/>
                  </a:lnTo>
                  <a:lnTo>
                    <a:pt x="243097" y="3795"/>
                  </a:lnTo>
                  <a:lnTo>
                    <a:pt x="290164" y="0"/>
                  </a:lnTo>
                  <a:lnTo>
                    <a:pt x="337232" y="3795"/>
                  </a:lnTo>
                  <a:lnTo>
                    <a:pt x="381880" y="14783"/>
                  </a:lnTo>
                  <a:lnTo>
                    <a:pt x="405312" y="24679"/>
                  </a:lnTo>
                  <a:lnTo>
                    <a:pt x="290164" y="24679"/>
                  </a:lnTo>
                  <a:lnTo>
                    <a:pt x="242446" y="28953"/>
                  </a:lnTo>
                  <a:lnTo>
                    <a:pt x="197534" y="41277"/>
                  </a:lnTo>
                  <a:lnTo>
                    <a:pt x="156177" y="60901"/>
                  </a:lnTo>
                  <a:lnTo>
                    <a:pt x="119126" y="87075"/>
                  </a:lnTo>
                  <a:lnTo>
                    <a:pt x="87130" y="119051"/>
                  </a:lnTo>
                  <a:lnTo>
                    <a:pt x="60939" y="156079"/>
                  </a:lnTo>
                  <a:lnTo>
                    <a:pt x="41287" y="197469"/>
                  </a:lnTo>
                  <a:lnTo>
                    <a:pt x="28972" y="242294"/>
                  </a:lnTo>
                  <a:lnTo>
                    <a:pt x="24694" y="289982"/>
                  </a:lnTo>
                  <a:lnTo>
                    <a:pt x="28972" y="337671"/>
                  </a:lnTo>
                  <a:lnTo>
                    <a:pt x="41303" y="382555"/>
                  </a:lnTo>
                  <a:lnTo>
                    <a:pt x="60939" y="423886"/>
                  </a:lnTo>
                  <a:lnTo>
                    <a:pt x="87130" y="460914"/>
                  </a:lnTo>
                  <a:lnTo>
                    <a:pt x="119126" y="492889"/>
                  </a:lnTo>
                  <a:lnTo>
                    <a:pt x="156177" y="519064"/>
                  </a:lnTo>
                  <a:lnTo>
                    <a:pt x="197534" y="538688"/>
                  </a:lnTo>
                  <a:lnTo>
                    <a:pt x="242446" y="551012"/>
                  </a:lnTo>
                  <a:lnTo>
                    <a:pt x="290164" y="555286"/>
                  </a:lnTo>
                  <a:lnTo>
                    <a:pt x="405111" y="555286"/>
                  </a:lnTo>
                  <a:lnTo>
                    <a:pt x="381844" y="565124"/>
                  </a:lnTo>
                  <a:lnTo>
                    <a:pt x="337213" y="576136"/>
                  </a:lnTo>
                  <a:lnTo>
                    <a:pt x="290164" y="579965"/>
                  </a:lnTo>
                  <a:close/>
                </a:path>
                <a:path w="580390" h="580389">
                  <a:moveTo>
                    <a:pt x="405111" y="555286"/>
                  </a:moveTo>
                  <a:lnTo>
                    <a:pt x="290164" y="555286"/>
                  </a:lnTo>
                  <a:lnTo>
                    <a:pt x="337883" y="551012"/>
                  </a:lnTo>
                  <a:lnTo>
                    <a:pt x="382795" y="538688"/>
                  </a:lnTo>
                  <a:lnTo>
                    <a:pt x="424151" y="519064"/>
                  </a:lnTo>
                  <a:lnTo>
                    <a:pt x="461203" y="492889"/>
                  </a:lnTo>
                  <a:lnTo>
                    <a:pt x="493199" y="460914"/>
                  </a:lnTo>
                  <a:lnTo>
                    <a:pt x="519390" y="423886"/>
                  </a:lnTo>
                  <a:lnTo>
                    <a:pt x="539026" y="382555"/>
                  </a:lnTo>
                  <a:lnTo>
                    <a:pt x="551357" y="337671"/>
                  </a:lnTo>
                  <a:lnTo>
                    <a:pt x="555634" y="289982"/>
                  </a:lnTo>
                  <a:lnTo>
                    <a:pt x="551291" y="242294"/>
                  </a:lnTo>
                  <a:lnTo>
                    <a:pt x="538903" y="197410"/>
                  </a:lnTo>
                  <a:lnTo>
                    <a:pt x="519277" y="156164"/>
                  </a:lnTo>
                  <a:lnTo>
                    <a:pt x="493084" y="119156"/>
                  </a:lnTo>
                  <a:lnTo>
                    <a:pt x="461098" y="87190"/>
                  </a:lnTo>
                  <a:lnTo>
                    <a:pt x="424066" y="61013"/>
                  </a:lnTo>
                  <a:lnTo>
                    <a:pt x="382736" y="41372"/>
                  </a:lnTo>
                  <a:lnTo>
                    <a:pt x="337853" y="29011"/>
                  </a:lnTo>
                  <a:lnTo>
                    <a:pt x="290164" y="24679"/>
                  </a:lnTo>
                  <a:lnTo>
                    <a:pt x="405312" y="24679"/>
                  </a:lnTo>
                  <a:lnTo>
                    <a:pt x="461534" y="55948"/>
                  </a:lnTo>
                  <a:lnTo>
                    <a:pt x="495343" y="84932"/>
                  </a:lnTo>
                  <a:lnTo>
                    <a:pt x="524345" y="118721"/>
                  </a:lnTo>
                  <a:lnTo>
                    <a:pt x="547942" y="156717"/>
                  </a:lnTo>
                  <a:lnTo>
                    <a:pt x="565537" y="198324"/>
                  </a:lnTo>
                  <a:lnTo>
                    <a:pt x="576532" y="242945"/>
                  </a:lnTo>
                  <a:lnTo>
                    <a:pt x="580329" y="289982"/>
                  </a:lnTo>
                  <a:lnTo>
                    <a:pt x="576492" y="337020"/>
                  </a:lnTo>
                  <a:lnTo>
                    <a:pt x="565463" y="381641"/>
                  </a:lnTo>
                  <a:lnTo>
                    <a:pt x="547838" y="423248"/>
                  </a:lnTo>
                  <a:lnTo>
                    <a:pt x="524269" y="461179"/>
                  </a:lnTo>
                  <a:lnTo>
                    <a:pt x="495269" y="494959"/>
                  </a:lnTo>
                  <a:lnTo>
                    <a:pt x="461468" y="523940"/>
                  </a:lnTo>
                  <a:lnTo>
                    <a:pt x="423461" y="547527"/>
                  </a:lnTo>
                  <a:lnTo>
                    <a:pt x="405111" y="555286"/>
                  </a:lnTo>
                  <a:close/>
                </a:path>
              </a:pathLst>
            </a:custGeom>
            <a:solidFill>
              <a:srgbClr val="FF9900"/>
            </a:solidFill>
          </p:spPr>
          <p:txBody>
            <a:bodyPr wrap="square" lIns="0" tIns="0" rIns="0" bIns="0" rtlCol="0"/>
            <a:lstStyle/>
            <a:p>
              <a:endParaRPr/>
            </a:p>
          </p:txBody>
        </p:sp>
      </p:grpSp>
      <p:grpSp>
        <p:nvGrpSpPr>
          <p:cNvPr id="8" name="object 8"/>
          <p:cNvGrpSpPr/>
          <p:nvPr/>
        </p:nvGrpSpPr>
        <p:grpSpPr>
          <a:xfrm>
            <a:off x="7976996" y="3245869"/>
            <a:ext cx="603250" cy="102235"/>
            <a:chOff x="7976996" y="3245869"/>
            <a:chExt cx="603250" cy="102235"/>
          </a:xfrm>
        </p:grpSpPr>
        <p:sp>
          <p:nvSpPr>
            <p:cNvPr id="9" name="object 9"/>
            <p:cNvSpPr/>
            <p:nvPr/>
          </p:nvSpPr>
          <p:spPr>
            <a:xfrm>
              <a:off x="7976996" y="3296794"/>
              <a:ext cx="596900" cy="0"/>
            </a:xfrm>
            <a:custGeom>
              <a:avLst/>
              <a:gdLst/>
              <a:ahLst/>
              <a:cxnLst/>
              <a:rect l="l" t="t" r="r" b="b"/>
              <a:pathLst>
                <a:path w="596900">
                  <a:moveTo>
                    <a:pt x="0" y="0"/>
                  </a:moveTo>
                  <a:lnTo>
                    <a:pt x="596773" y="0"/>
                  </a:lnTo>
                </a:path>
              </a:pathLst>
            </a:custGeom>
            <a:ln w="12954">
              <a:solidFill>
                <a:srgbClr val="8FA7C4"/>
              </a:solidFill>
            </a:ln>
          </p:spPr>
          <p:txBody>
            <a:bodyPr wrap="square" lIns="0" tIns="0" rIns="0" bIns="0" rtlCol="0"/>
            <a:lstStyle/>
            <a:p>
              <a:endParaRPr/>
            </a:p>
          </p:txBody>
        </p:sp>
        <p:sp>
          <p:nvSpPr>
            <p:cNvPr id="10" name="object 10"/>
            <p:cNvSpPr/>
            <p:nvPr/>
          </p:nvSpPr>
          <p:spPr>
            <a:xfrm>
              <a:off x="8497573" y="3252346"/>
              <a:ext cx="76200" cy="88900"/>
            </a:xfrm>
            <a:custGeom>
              <a:avLst/>
              <a:gdLst/>
              <a:ahLst/>
              <a:cxnLst/>
              <a:rect l="l" t="t" r="r" b="b"/>
              <a:pathLst>
                <a:path w="76200" h="88900">
                  <a:moveTo>
                    <a:pt x="0" y="88900"/>
                  </a:moveTo>
                  <a:lnTo>
                    <a:pt x="76200" y="44450"/>
                  </a:lnTo>
                  <a:lnTo>
                    <a:pt x="0" y="0"/>
                  </a:lnTo>
                </a:path>
              </a:pathLst>
            </a:custGeom>
            <a:ln w="12954">
              <a:solidFill>
                <a:srgbClr val="8FA7C4"/>
              </a:solidFill>
            </a:ln>
          </p:spPr>
          <p:txBody>
            <a:bodyPr wrap="square" lIns="0" tIns="0" rIns="0" bIns="0" rtlCol="0"/>
            <a:lstStyle/>
            <a:p>
              <a:endParaRPr/>
            </a:p>
          </p:txBody>
        </p:sp>
      </p:grpSp>
      <p:grpSp>
        <p:nvGrpSpPr>
          <p:cNvPr id="11" name="object 11"/>
          <p:cNvGrpSpPr/>
          <p:nvPr/>
        </p:nvGrpSpPr>
        <p:grpSpPr>
          <a:xfrm>
            <a:off x="5297042" y="3248155"/>
            <a:ext cx="603250" cy="102235"/>
            <a:chOff x="5297042" y="3248155"/>
            <a:chExt cx="603250" cy="102235"/>
          </a:xfrm>
        </p:grpSpPr>
        <p:sp>
          <p:nvSpPr>
            <p:cNvPr id="12" name="object 12"/>
            <p:cNvSpPr/>
            <p:nvPr/>
          </p:nvSpPr>
          <p:spPr>
            <a:xfrm>
              <a:off x="5297042" y="3299080"/>
              <a:ext cx="596900" cy="0"/>
            </a:xfrm>
            <a:custGeom>
              <a:avLst/>
              <a:gdLst/>
              <a:ahLst/>
              <a:cxnLst/>
              <a:rect l="l" t="t" r="r" b="b"/>
              <a:pathLst>
                <a:path w="596900">
                  <a:moveTo>
                    <a:pt x="0" y="0"/>
                  </a:moveTo>
                  <a:lnTo>
                    <a:pt x="596773" y="0"/>
                  </a:lnTo>
                </a:path>
              </a:pathLst>
            </a:custGeom>
            <a:ln w="12954">
              <a:solidFill>
                <a:srgbClr val="8FA7C4"/>
              </a:solidFill>
            </a:ln>
          </p:spPr>
          <p:txBody>
            <a:bodyPr wrap="square" lIns="0" tIns="0" rIns="0" bIns="0" rtlCol="0"/>
            <a:lstStyle/>
            <a:p>
              <a:endParaRPr/>
            </a:p>
          </p:txBody>
        </p:sp>
        <p:sp>
          <p:nvSpPr>
            <p:cNvPr id="13" name="object 13"/>
            <p:cNvSpPr/>
            <p:nvPr/>
          </p:nvSpPr>
          <p:spPr>
            <a:xfrm>
              <a:off x="5817621" y="3254632"/>
              <a:ext cx="76200" cy="88900"/>
            </a:xfrm>
            <a:custGeom>
              <a:avLst/>
              <a:gdLst/>
              <a:ahLst/>
              <a:cxnLst/>
              <a:rect l="l" t="t" r="r" b="b"/>
              <a:pathLst>
                <a:path w="76200" h="88900">
                  <a:moveTo>
                    <a:pt x="0" y="88900"/>
                  </a:moveTo>
                  <a:lnTo>
                    <a:pt x="76200" y="44450"/>
                  </a:lnTo>
                  <a:lnTo>
                    <a:pt x="0" y="0"/>
                  </a:lnTo>
                </a:path>
              </a:pathLst>
            </a:custGeom>
            <a:ln w="12954">
              <a:solidFill>
                <a:srgbClr val="8FA7C4"/>
              </a:solidFill>
            </a:ln>
          </p:spPr>
          <p:txBody>
            <a:bodyPr wrap="square" lIns="0" tIns="0" rIns="0" bIns="0" rtlCol="0"/>
            <a:lstStyle/>
            <a:p>
              <a:endParaRPr/>
            </a:p>
          </p:txBody>
        </p:sp>
      </p:grpSp>
      <p:grpSp>
        <p:nvGrpSpPr>
          <p:cNvPr id="14" name="object 14"/>
          <p:cNvGrpSpPr/>
          <p:nvPr/>
        </p:nvGrpSpPr>
        <p:grpSpPr>
          <a:xfrm>
            <a:off x="1069086" y="5497067"/>
            <a:ext cx="12169140" cy="1696720"/>
            <a:chOff x="1069086" y="5497067"/>
            <a:chExt cx="12169140" cy="1696720"/>
          </a:xfrm>
        </p:grpSpPr>
        <p:pic>
          <p:nvPicPr>
            <p:cNvPr id="15" name="object 15"/>
            <p:cNvPicPr/>
            <p:nvPr/>
          </p:nvPicPr>
          <p:blipFill>
            <a:blip r:embed="rId3" cstate="print"/>
            <a:stretch>
              <a:fillRect/>
            </a:stretch>
          </p:blipFill>
          <p:spPr>
            <a:xfrm>
              <a:off x="1069086" y="5497067"/>
              <a:ext cx="12169127" cy="1696211"/>
            </a:xfrm>
            <a:prstGeom prst="rect">
              <a:avLst/>
            </a:prstGeom>
          </p:spPr>
        </p:pic>
        <p:sp>
          <p:nvSpPr>
            <p:cNvPr id="16" name="object 16"/>
            <p:cNvSpPr/>
            <p:nvPr/>
          </p:nvSpPr>
          <p:spPr>
            <a:xfrm>
              <a:off x="1129284" y="5537453"/>
              <a:ext cx="12049125" cy="1576070"/>
            </a:xfrm>
            <a:custGeom>
              <a:avLst/>
              <a:gdLst/>
              <a:ahLst/>
              <a:cxnLst/>
              <a:rect l="l" t="t" r="r" b="b"/>
              <a:pathLst>
                <a:path w="12049125" h="1576070">
                  <a:moveTo>
                    <a:pt x="12048744" y="0"/>
                  </a:moveTo>
                  <a:lnTo>
                    <a:pt x="0" y="0"/>
                  </a:lnTo>
                  <a:lnTo>
                    <a:pt x="0" y="1575816"/>
                  </a:lnTo>
                  <a:lnTo>
                    <a:pt x="12048744" y="1575816"/>
                  </a:lnTo>
                  <a:lnTo>
                    <a:pt x="12048744" y="0"/>
                  </a:lnTo>
                  <a:close/>
                </a:path>
              </a:pathLst>
            </a:custGeom>
            <a:solidFill>
              <a:srgbClr val="002C43"/>
            </a:solidFill>
          </p:spPr>
          <p:txBody>
            <a:bodyPr wrap="square" lIns="0" tIns="0" rIns="0" bIns="0" rtlCol="0"/>
            <a:lstStyle/>
            <a:p>
              <a:endParaRPr/>
            </a:p>
          </p:txBody>
        </p:sp>
        <p:sp>
          <p:nvSpPr>
            <p:cNvPr id="17" name="object 17"/>
            <p:cNvSpPr/>
            <p:nvPr/>
          </p:nvSpPr>
          <p:spPr>
            <a:xfrm>
              <a:off x="1129284" y="5537453"/>
              <a:ext cx="12049125" cy="1576070"/>
            </a:xfrm>
            <a:custGeom>
              <a:avLst/>
              <a:gdLst/>
              <a:ahLst/>
              <a:cxnLst/>
              <a:rect l="l" t="t" r="r" b="b"/>
              <a:pathLst>
                <a:path w="12049125" h="1576070">
                  <a:moveTo>
                    <a:pt x="0" y="0"/>
                  </a:moveTo>
                  <a:lnTo>
                    <a:pt x="12048744" y="0"/>
                  </a:lnTo>
                  <a:lnTo>
                    <a:pt x="12048744" y="1575816"/>
                  </a:lnTo>
                  <a:lnTo>
                    <a:pt x="0" y="1575816"/>
                  </a:lnTo>
                  <a:lnTo>
                    <a:pt x="0" y="0"/>
                  </a:lnTo>
                  <a:close/>
                </a:path>
              </a:pathLst>
            </a:custGeom>
            <a:ln w="38100">
              <a:solidFill>
                <a:srgbClr val="FFFFFF"/>
              </a:solidFill>
            </a:ln>
          </p:spPr>
          <p:txBody>
            <a:bodyPr wrap="square" lIns="0" tIns="0" rIns="0" bIns="0" rtlCol="0"/>
            <a:lstStyle/>
            <a:p>
              <a:endParaRPr/>
            </a:p>
          </p:txBody>
        </p:sp>
        <p:sp>
          <p:nvSpPr>
            <p:cNvPr id="18" name="object 18"/>
            <p:cNvSpPr/>
            <p:nvPr/>
          </p:nvSpPr>
          <p:spPr>
            <a:xfrm>
              <a:off x="6851045" y="5836068"/>
              <a:ext cx="565785" cy="385445"/>
            </a:xfrm>
            <a:custGeom>
              <a:avLst/>
              <a:gdLst/>
              <a:ahLst/>
              <a:cxnLst/>
              <a:rect l="l" t="t" r="r" b="b"/>
              <a:pathLst>
                <a:path w="565784" h="385445">
                  <a:moveTo>
                    <a:pt x="449958" y="385400"/>
                  </a:moveTo>
                  <a:lnTo>
                    <a:pt x="115621" y="385400"/>
                  </a:lnTo>
                  <a:lnTo>
                    <a:pt x="115621" y="359386"/>
                  </a:lnTo>
                  <a:lnTo>
                    <a:pt x="449958" y="359386"/>
                  </a:lnTo>
                  <a:lnTo>
                    <a:pt x="449958" y="385400"/>
                  </a:lnTo>
                  <a:close/>
                </a:path>
                <a:path w="565784" h="385445">
                  <a:moveTo>
                    <a:pt x="295797" y="89605"/>
                  </a:moveTo>
                  <a:lnTo>
                    <a:pt x="269782" y="89605"/>
                  </a:lnTo>
                  <a:lnTo>
                    <a:pt x="269782" y="0"/>
                  </a:lnTo>
                  <a:lnTo>
                    <a:pt x="295797" y="0"/>
                  </a:lnTo>
                  <a:lnTo>
                    <a:pt x="295797" y="89605"/>
                  </a:lnTo>
                  <a:close/>
                </a:path>
                <a:path w="565784" h="385445">
                  <a:moveTo>
                    <a:pt x="177285" y="117547"/>
                  </a:moveTo>
                  <a:lnTo>
                    <a:pt x="131037" y="37576"/>
                  </a:lnTo>
                  <a:lnTo>
                    <a:pt x="153197" y="25051"/>
                  </a:lnTo>
                  <a:lnTo>
                    <a:pt x="199446" y="104058"/>
                  </a:lnTo>
                  <a:lnTo>
                    <a:pt x="177285" y="117547"/>
                  </a:lnTo>
                  <a:close/>
                </a:path>
                <a:path w="565784" h="385445">
                  <a:moveTo>
                    <a:pt x="389257" y="117547"/>
                  </a:moveTo>
                  <a:lnTo>
                    <a:pt x="367096" y="104058"/>
                  </a:lnTo>
                  <a:lnTo>
                    <a:pt x="413345" y="25051"/>
                  </a:lnTo>
                  <a:lnTo>
                    <a:pt x="435505" y="38540"/>
                  </a:lnTo>
                  <a:lnTo>
                    <a:pt x="389257" y="117547"/>
                  </a:lnTo>
                  <a:close/>
                </a:path>
                <a:path w="565784" h="385445">
                  <a:moveTo>
                    <a:pt x="191738" y="331444"/>
                  </a:moveTo>
                  <a:lnTo>
                    <a:pt x="142599" y="245693"/>
                  </a:lnTo>
                  <a:lnTo>
                    <a:pt x="140672" y="241838"/>
                  </a:lnTo>
                  <a:lnTo>
                    <a:pt x="140672" y="237021"/>
                  </a:lnTo>
                  <a:lnTo>
                    <a:pt x="142599" y="233167"/>
                  </a:lnTo>
                  <a:lnTo>
                    <a:pt x="207154" y="121401"/>
                  </a:lnTo>
                  <a:lnTo>
                    <a:pt x="209081" y="117547"/>
                  </a:lnTo>
                  <a:lnTo>
                    <a:pt x="213898" y="115620"/>
                  </a:lnTo>
                  <a:lnTo>
                    <a:pt x="351680" y="115620"/>
                  </a:lnTo>
                  <a:lnTo>
                    <a:pt x="356498" y="117547"/>
                  </a:lnTo>
                  <a:lnTo>
                    <a:pt x="358425" y="121401"/>
                  </a:lnTo>
                  <a:lnTo>
                    <a:pt x="369555" y="140671"/>
                  </a:lnTo>
                  <a:lnTo>
                    <a:pt x="225460" y="140671"/>
                  </a:lnTo>
                  <a:lnTo>
                    <a:pt x="168613" y="239911"/>
                  </a:lnTo>
                  <a:lnTo>
                    <a:pt x="213898" y="318919"/>
                  </a:lnTo>
                  <a:lnTo>
                    <a:pt x="191738" y="331444"/>
                  </a:lnTo>
                  <a:close/>
                </a:path>
                <a:path w="565784" h="385445">
                  <a:moveTo>
                    <a:pt x="373841" y="331444"/>
                  </a:moveTo>
                  <a:lnTo>
                    <a:pt x="351680" y="318919"/>
                  </a:lnTo>
                  <a:lnTo>
                    <a:pt x="396965" y="239911"/>
                  </a:lnTo>
                  <a:lnTo>
                    <a:pt x="340118" y="140671"/>
                  </a:lnTo>
                  <a:lnTo>
                    <a:pt x="369555" y="140671"/>
                  </a:lnTo>
                  <a:lnTo>
                    <a:pt x="422980" y="233167"/>
                  </a:lnTo>
                  <a:lnTo>
                    <a:pt x="424907" y="237021"/>
                  </a:lnTo>
                  <a:lnTo>
                    <a:pt x="424907" y="241838"/>
                  </a:lnTo>
                  <a:lnTo>
                    <a:pt x="422980" y="245693"/>
                  </a:lnTo>
                  <a:lnTo>
                    <a:pt x="373841" y="331444"/>
                  </a:lnTo>
                  <a:close/>
                </a:path>
                <a:path w="565784" h="385445">
                  <a:moveTo>
                    <a:pt x="453812" y="190773"/>
                  </a:moveTo>
                  <a:lnTo>
                    <a:pt x="441286" y="168612"/>
                  </a:lnTo>
                  <a:lnTo>
                    <a:pt x="521258" y="122364"/>
                  </a:lnTo>
                  <a:lnTo>
                    <a:pt x="533783" y="145488"/>
                  </a:lnTo>
                  <a:lnTo>
                    <a:pt x="453812" y="190773"/>
                  </a:lnTo>
                  <a:close/>
                </a:path>
                <a:path w="565784" h="385445">
                  <a:moveTo>
                    <a:pt x="565579" y="282306"/>
                  </a:moveTo>
                  <a:lnTo>
                    <a:pt x="475009" y="282306"/>
                  </a:lnTo>
                  <a:lnTo>
                    <a:pt x="475973" y="256291"/>
                  </a:lnTo>
                  <a:lnTo>
                    <a:pt x="565579" y="256291"/>
                  </a:lnTo>
                  <a:lnTo>
                    <a:pt x="565579" y="282306"/>
                  </a:lnTo>
                  <a:close/>
                </a:path>
                <a:path w="565784" h="385445">
                  <a:moveTo>
                    <a:pt x="89606" y="282306"/>
                  </a:moveTo>
                  <a:lnTo>
                    <a:pt x="0" y="282306"/>
                  </a:lnTo>
                  <a:lnTo>
                    <a:pt x="0" y="256291"/>
                  </a:lnTo>
                  <a:lnTo>
                    <a:pt x="90569" y="256291"/>
                  </a:lnTo>
                  <a:lnTo>
                    <a:pt x="89606" y="282306"/>
                  </a:lnTo>
                  <a:close/>
                </a:path>
                <a:path w="565784" h="385445">
                  <a:moveTo>
                    <a:pt x="111766" y="190773"/>
                  </a:moveTo>
                  <a:lnTo>
                    <a:pt x="31795" y="144525"/>
                  </a:lnTo>
                  <a:lnTo>
                    <a:pt x="44321" y="122364"/>
                  </a:lnTo>
                  <a:lnTo>
                    <a:pt x="124292" y="168612"/>
                  </a:lnTo>
                  <a:lnTo>
                    <a:pt x="111766" y="190773"/>
                  </a:lnTo>
                  <a:close/>
                </a:path>
              </a:pathLst>
            </a:custGeom>
            <a:solidFill>
              <a:srgbClr val="FF4F8A"/>
            </a:solidFill>
          </p:spPr>
          <p:txBody>
            <a:bodyPr wrap="square" lIns="0" tIns="0" rIns="0" bIns="0" rtlCol="0"/>
            <a:lstStyle/>
            <a:p>
              <a:endParaRPr/>
            </a:p>
          </p:txBody>
        </p:sp>
      </p:grpSp>
      <p:sp>
        <p:nvSpPr>
          <p:cNvPr id="19" name="object 19"/>
          <p:cNvSpPr txBox="1"/>
          <p:nvPr/>
        </p:nvSpPr>
        <p:spPr>
          <a:xfrm>
            <a:off x="1129283" y="5537453"/>
            <a:ext cx="12049125" cy="1576070"/>
          </a:xfrm>
          <a:prstGeom prst="rect">
            <a:avLst/>
          </a:prstGeom>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50"/>
              </a:spcBef>
            </a:pPr>
            <a:endParaRPr sz="1300">
              <a:latin typeface="Times New Roman"/>
              <a:cs typeface="Times New Roman"/>
            </a:endParaRPr>
          </a:p>
          <a:p>
            <a:pPr marL="5297170" marR="5337175" indent="635" algn="ctr">
              <a:lnSpc>
                <a:spcPct val="100000"/>
              </a:lnSpc>
            </a:pPr>
            <a:r>
              <a:rPr sz="1400" spc="15" dirty="0">
                <a:solidFill>
                  <a:srgbClr val="FFFFFF"/>
                </a:solidFill>
                <a:latin typeface="Trebuchet MS"/>
                <a:cs typeface="Trebuchet MS"/>
              </a:rPr>
              <a:t>EventBridge </a:t>
            </a:r>
            <a:r>
              <a:rPr sz="1400" spc="20" dirty="0">
                <a:solidFill>
                  <a:srgbClr val="FFFFFF"/>
                </a:solidFill>
                <a:latin typeface="Trebuchet MS"/>
                <a:cs typeface="Trebuchet MS"/>
              </a:rPr>
              <a:t> </a:t>
            </a:r>
            <a:r>
              <a:rPr sz="1400" dirty="0">
                <a:solidFill>
                  <a:srgbClr val="FFFFFF"/>
                </a:solidFill>
                <a:latin typeface="Trebuchet MS"/>
                <a:cs typeface="Trebuchet MS"/>
              </a:rPr>
              <a:t>default</a:t>
            </a:r>
            <a:r>
              <a:rPr sz="1400" spc="-95" dirty="0">
                <a:solidFill>
                  <a:srgbClr val="FFFFFF"/>
                </a:solidFill>
                <a:latin typeface="Trebuchet MS"/>
                <a:cs typeface="Trebuchet MS"/>
              </a:rPr>
              <a:t> </a:t>
            </a:r>
            <a:r>
              <a:rPr sz="1400" dirty="0">
                <a:solidFill>
                  <a:srgbClr val="FFFFFF"/>
                </a:solidFill>
                <a:latin typeface="Trebuchet MS"/>
                <a:cs typeface="Trebuchet MS"/>
              </a:rPr>
              <a:t>event</a:t>
            </a:r>
            <a:r>
              <a:rPr sz="1400" spc="-90" dirty="0">
                <a:solidFill>
                  <a:srgbClr val="FFFFFF"/>
                </a:solidFill>
                <a:latin typeface="Trebuchet MS"/>
                <a:cs typeface="Trebuchet MS"/>
              </a:rPr>
              <a:t> </a:t>
            </a:r>
            <a:r>
              <a:rPr sz="1400" spc="40" dirty="0">
                <a:solidFill>
                  <a:srgbClr val="FFFFFF"/>
                </a:solidFill>
                <a:latin typeface="Trebuchet MS"/>
                <a:cs typeface="Trebuchet MS"/>
              </a:rPr>
              <a:t>bus</a:t>
            </a:r>
            <a:endParaRPr sz="1400">
              <a:latin typeface="Trebuchet MS"/>
              <a:cs typeface="Trebuchet MS"/>
            </a:endParaRPr>
          </a:p>
        </p:txBody>
      </p:sp>
      <p:sp>
        <p:nvSpPr>
          <p:cNvPr id="20" name="object 20"/>
          <p:cNvSpPr/>
          <p:nvPr/>
        </p:nvSpPr>
        <p:spPr>
          <a:xfrm>
            <a:off x="9173147" y="3068352"/>
            <a:ext cx="457834" cy="454025"/>
          </a:xfrm>
          <a:custGeom>
            <a:avLst/>
            <a:gdLst/>
            <a:ahLst/>
            <a:cxnLst/>
            <a:rect l="l" t="t" r="r" b="b"/>
            <a:pathLst>
              <a:path w="457834" h="454025">
                <a:moveTo>
                  <a:pt x="126941" y="453444"/>
                </a:moveTo>
                <a:lnTo>
                  <a:pt x="4196" y="453444"/>
                </a:lnTo>
                <a:lnTo>
                  <a:pt x="0" y="449248"/>
                </a:lnTo>
                <a:lnTo>
                  <a:pt x="0" y="4195"/>
                </a:lnTo>
                <a:lnTo>
                  <a:pt x="4196" y="0"/>
                </a:lnTo>
                <a:lnTo>
                  <a:pt x="126941" y="0"/>
                </a:lnTo>
                <a:lnTo>
                  <a:pt x="131138" y="4195"/>
                </a:lnTo>
                <a:lnTo>
                  <a:pt x="131138" y="18729"/>
                </a:lnTo>
                <a:lnTo>
                  <a:pt x="18734" y="18729"/>
                </a:lnTo>
                <a:lnTo>
                  <a:pt x="18734" y="434714"/>
                </a:lnTo>
                <a:lnTo>
                  <a:pt x="131138" y="434714"/>
                </a:lnTo>
                <a:lnTo>
                  <a:pt x="131138" y="449248"/>
                </a:lnTo>
                <a:lnTo>
                  <a:pt x="126941" y="453444"/>
                </a:lnTo>
                <a:close/>
              </a:path>
              <a:path w="457834" h="454025">
                <a:moveTo>
                  <a:pt x="131138" y="434714"/>
                </a:moveTo>
                <a:lnTo>
                  <a:pt x="112404" y="434714"/>
                </a:lnTo>
                <a:lnTo>
                  <a:pt x="112404" y="18729"/>
                </a:lnTo>
                <a:lnTo>
                  <a:pt x="131138" y="18729"/>
                </a:lnTo>
                <a:lnTo>
                  <a:pt x="131138" y="434714"/>
                </a:lnTo>
                <a:close/>
              </a:path>
              <a:path w="457834" h="454025">
                <a:moveTo>
                  <a:pt x="288054" y="453444"/>
                </a:moveTo>
                <a:lnTo>
                  <a:pt x="165309" y="453444"/>
                </a:lnTo>
                <a:lnTo>
                  <a:pt x="161112" y="449248"/>
                </a:lnTo>
                <a:lnTo>
                  <a:pt x="161112" y="4195"/>
                </a:lnTo>
                <a:lnTo>
                  <a:pt x="165309" y="0"/>
                </a:lnTo>
                <a:lnTo>
                  <a:pt x="288054" y="0"/>
                </a:lnTo>
                <a:lnTo>
                  <a:pt x="292251" y="4195"/>
                </a:lnTo>
                <a:lnTo>
                  <a:pt x="292251" y="18729"/>
                </a:lnTo>
                <a:lnTo>
                  <a:pt x="179846" y="18729"/>
                </a:lnTo>
                <a:lnTo>
                  <a:pt x="179846" y="434714"/>
                </a:lnTo>
                <a:lnTo>
                  <a:pt x="292251" y="434714"/>
                </a:lnTo>
                <a:lnTo>
                  <a:pt x="292251" y="449248"/>
                </a:lnTo>
                <a:lnTo>
                  <a:pt x="288054" y="453444"/>
                </a:lnTo>
                <a:close/>
              </a:path>
              <a:path w="457834" h="454025">
                <a:moveTo>
                  <a:pt x="292251" y="92805"/>
                </a:moveTo>
                <a:lnTo>
                  <a:pt x="273517" y="92805"/>
                </a:lnTo>
                <a:lnTo>
                  <a:pt x="273517" y="18729"/>
                </a:lnTo>
                <a:lnTo>
                  <a:pt x="292251" y="18729"/>
                </a:lnTo>
                <a:lnTo>
                  <a:pt x="292251" y="92805"/>
                </a:lnTo>
                <a:close/>
              </a:path>
              <a:path w="457834" h="454025">
                <a:moveTo>
                  <a:pt x="395841" y="330212"/>
                </a:moveTo>
                <a:lnTo>
                  <a:pt x="392478" y="330203"/>
                </a:lnTo>
                <a:lnTo>
                  <a:pt x="278661" y="330203"/>
                </a:lnTo>
                <a:lnTo>
                  <a:pt x="275568" y="328433"/>
                </a:lnTo>
                <a:lnTo>
                  <a:pt x="217043" y="226918"/>
                </a:lnTo>
                <a:lnTo>
                  <a:pt x="217043" y="223341"/>
                </a:lnTo>
                <a:lnTo>
                  <a:pt x="275568" y="121920"/>
                </a:lnTo>
                <a:lnTo>
                  <a:pt x="278678" y="120141"/>
                </a:lnTo>
                <a:lnTo>
                  <a:pt x="395841" y="120141"/>
                </a:lnTo>
                <a:lnTo>
                  <a:pt x="398950" y="121920"/>
                </a:lnTo>
                <a:lnTo>
                  <a:pt x="408753" y="138880"/>
                </a:lnTo>
                <a:lnTo>
                  <a:pt x="287473" y="138880"/>
                </a:lnTo>
                <a:lnTo>
                  <a:pt x="238016" y="225130"/>
                </a:lnTo>
                <a:lnTo>
                  <a:pt x="287473" y="311473"/>
                </a:lnTo>
                <a:lnTo>
                  <a:pt x="408744" y="311473"/>
                </a:lnTo>
                <a:lnTo>
                  <a:pt x="398950" y="328433"/>
                </a:lnTo>
                <a:lnTo>
                  <a:pt x="395857" y="330203"/>
                </a:lnTo>
                <a:lnTo>
                  <a:pt x="392478" y="330203"/>
                </a:lnTo>
                <a:lnTo>
                  <a:pt x="395841" y="330212"/>
                </a:lnTo>
                <a:close/>
              </a:path>
              <a:path w="457834" h="454025">
                <a:moveTo>
                  <a:pt x="408744" y="311473"/>
                </a:moveTo>
                <a:lnTo>
                  <a:pt x="387139" y="311473"/>
                </a:lnTo>
                <a:lnTo>
                  <a:pt x="436971" y="225130"/>
                </a:lnTo>
                <a:lnTo>
                  <a:pt x="387139" y="138880"/>
                </a:lnTo>
                <a:lnTo>
                  <a:pt x="408753" y="138880"/>
                </a:lnTo>
                <a:lnTo>
                  <a:pt x="457569" y="223341"/>
                </a:lnTo>
                <a:lnTo>
                  <a:pt x="457569" y="226918"/>
                </a:lnTo>
                <a:lnTo>
                  <a:pt x="408744" y="311473"/>
                </a:lnTo>
                <a:close/>
              </a:path>
              <a:path w="457834" h="454025">
                <a:moveTo>
                  <a:pt x="292251" y="434714"/>
                </a:moveTo>
                <a:lnTo>
                  <a:pt x="273517" y="434714"/>
                </a:lnTo>
                <a:lnTo>
                  <a:pt x="273517" y="365789"/>
                </a:lnTo>
                <a:lnTo>
                  <a:pt x="292251" y="365789"/>
                </a:lnTo>
                <a:lnTo>
                  <a:pt x="292251" y="434714"/>
                </a:lnTo>
                <a:close/>
              </a:path>
            </a:pathLst>
          </a:custGeom>
          <a:solidFill>
            <a:srgbClr val="CD2163"/>
          </a:solidFill>
        </p:spPr>
        <p:txBody>
          <a:bodyPr wrap="square" lIns="0" tIns="0" rIns="0" bIns="0" rtlCol="0"/>
          <a:lstStyle/>
          <a:p>
            <a:endParaRPr/>
          </a:p>
        </p:txBody>
      </p:sp>
      <p:grpSp>
        <p:nvGrpSpPr>
          <p:cNvPr id="21" name="object 21"/>
          <p:cNvGrpSpPr/>
          <p:nvPr/>
        </p:nvGrpSpPr>
        <p:grpSpPr>
          <a:xfrm>
            <a:off x="14262865" y="1658741"/>
            <a:ext cx="102235" cy="1609725"/>
            <a:chOff x="14262865" y="1658741"/>
            <a:chExt cx="102235" cy="1609725"/>
          </a:xfrm>
        </p:grpSpPr>
        <p:sp>
          <p:nvSpPr>
            <p:cNvPr id="22" name="object 22"/>
            <p:cNvSpPr/>
            <p:nvPr/>
          </p:nvSpPr>
          <p:spPr>
            <a:xfrm>
              <a:off x="14313787" y="1665220"/>
              <a:ext cx="0" cy="1603375"/>
            </a:xfrm>
            <a:custGeom>
              <a:avLst/>
              <a:gdLst/>
              <a:ahLst/>
              <a:cxnLst/>
              <a:rect l="l" t="t" r="r" b="b"/>
              <a:pathLst>
                <a:path h="1603375">
                  <a:moveTo>
                    <a:pt x="0" y="1603121"/>
                  </a:moveTo>
                  <a:lnTo>
                    <a:pt x="0" y="0"/>
                  </a:lnTo>
                </a:path>
              </a:pathLst>
            </a:custGeom>
            <a:ln w="12954">
              <a:solidFill>
                <a:srgbClr val="8FA7C4"/>
              </a:solidFill>
            </a:ln>
          </p:spPr>
          <p:txBody>
            <a:bodyPr wrap="square" lIns="0" tIns="0" rIns="0" bIns="0" rtlCol="0"/>
            <a:lstStyle/>
            <a:p>
              <a:endParaRPr/>
            </a:p>
          </p:txBody>
        </p:sp>
        <p:sp>
          <p:nvSpPr>
            <p:cNvPr id="23" name="object 23"/>
            <p:cNvSpPr/>
            <p:nvPr/>
          </p:nvSpPr>
          <p:spPr>
            <a:xfrm>
              <a:off x="14269342" y="1665218"/>
              <a:ext cx="88900" cy="76200"/>
            </a:xfrm>
            <a:custGeom>
              <a:avLst/>
              <a:gdLst/>
              <a:ahLst/>
              <a:cxnLst/>
              <a:rect l="l" t="t" r="r" b="b"/>
              <a:pathLst>
                <a:path w="88900" h="76200">
                  <a:moveTo>
                    <a:pt x="88900" y="76200"/>
                  </a:moveTo>
                  <a:lnTo>
                    <a:pt x="44450" y="0"/>
                  </a:lnTo>
                  <a:lnTo>
                    <a:pt x="0" y="76200"/>
                  </a:lnTo>
                </a:path>
              </a:pathLst>
            </a:custGeom>
            <a:ln w="12954">
              <a:solidFill>
                <a:srgbClr val="8FA7C4"/>
              </a:solidFill>
            </a:ln>
          </p:spPr>
          <p:txBody>
            <a:bodyPr wrap="square" lIns="0" tIns="0" rIns="0" bIns="0" rtlCol="0"/>
            <a:lstStyle/>
            <a:p>
              <a:endParaRPr/>
            </a:p>
          </p:txBody>
        </p:sp>
      </p:grpSp>
      <p:sp>
        <p:nvSpPr>
          <p:cNvPr id="24" name="object 24"/>
          <p:cNvSpPr/>
          <p:nvPr/>
        </p:nvSpPr>
        <p:spPr>
          <a:xfrm>
            <a:off x="1573390" y="3011868"/>
            <a:ext cx="332740" cy="431165"/>
          </a:xfrm>
          <a:custGeom>
            <a:avLst/>
            <a:gdLst/>
            <a:ahLst/>
            <a:cxnLst/>
            <a:rect l="l" t="t" r="r" b="b"/>
            <a:pathLst>
              <a:path w="332739" h="431164">
                <a:moveTo>
                  <a:pt x="294932" y="349681"/>
                </a:moveTo>
                <a:lnTo>
                  <a:pt x="285877" y="335356"/>
                </a:lnTo>
                <a:lnTo>
                  <a:pt x="251155" y="373761"/>
                </a:lnTo>
                <a:lnTo>
                  <a:pt x="242316" y="362140"/>
                </a:lnTo>
                <a:lnTo>
                  <a:pt x="232346" y="375348"/>
                </a:lnTo>
                <a:lnTo>
                  <a:pt x="250304" y="399135"/>
                </a:lnTo>
                <a:lnTo>
                  <a:pt x="294932" y="349681"/>
                </a:lnTo>
                <a:close/>
              </a:path>
              <a:path w="332739" h="431164">
                <a:moveTo>
                  <a:pt x="296697" y="209689"/>
                </a:moveTo>
                <a:lnTo>
                  <a:pt x="287642" y="195351"/>
                </a:lnTo>
                <a:lnTo>
                  <a:pt x="252920" y="233845"/>
                </a:lnTo>
                <a:lnTo>
                  <a:pt x="244157" y="222135"/>
                </a:lnTo>
                <a:lnTo>
                  <a:pt x="234124" y="235343"/>
                </a:lnTo>
                <a:lnTo>
                  <a:pt x="252082" y="259219"/>
                </a:lnTo>
                <a:lnTo>
                  <a:pt x="296697" y="209689"/>
                </a:lnTo>
                <a:close/>
              </a:path>
              <a:path w="332739" h="431164">
                <a:moveTo>
                  <a:pt x="296887" y="107797"/>
                </a:moveTo>
                <a:lnTo>
                  <a:pt x="282105" y="88163"/>
                </a:lnTo>
                <a:lnTo>
                  <a:pt x="296849" y="68630"/>
                </a:lnTo>
                <a:lnTo>
                  <a:pt x="286842" y="55384"/>
                </a:lnTo>
                <a:lnTo>
                  <a:pt x="272110" y="74891"/>
                </a:lnTo>
                <a:lnTo>
                  <a:pt x="257403" y="55333"/>
                </a:lnTo>
                <a:lnTo>
                  <a:pt x="247396" y="68554"/>
                </a:lnTo>
                <a:lnTo>
                  <a:pt x="262115" y="88138"/>
                </a:lnTo>
                <a:lnTo>
                  <a:pt x="247294" y="107772"/>
                </a:lnTo>
                <a:lnTo>
                  <a:pt x="257302" y="121005"/>
                </a:lnTo>
                <a:lnTo>
                  <a:pt x="272097" y="101409"/>
                </a:lnTo>
                <a:lnTo>
                  <a:pt x="286867" y="121018"/>
                </a:lnTo>
                <a:lnTo>
                  <a:pt x="296887" y="107797"/>
                </a:lnTo>
                <a:close/>
              </a:path>
              <a:path w="332739" h="431164">
                <a:moveTo>
                  <a:pt x="332333" y="166598"/>
                </a:moveTo>
                <a:lnTo>
                  <a:pt x="318262" y="166598"/>
                </a:lnTo>
                <a:lnTo>
                  <a:pt x="318262" y="185420"/>
                </a:lnTo>
                <a:lnTo>
                  <a:pt x="318262" y="271589"/>
                </a:lnTo>
                <a:lnTo>
                  <a:pt x="109677" y="271589"/>
                </a:lnTo>
                <a:lnTo>
                  <a:pt x="89446" y="245554"/>
                </a:lnTo>
                <a:lnTo>
                  <a:pt x="14147" y="245554"/>
                </a:lnTo>
                <a:lnTo>
                  <a:pt x="14147" y="159207"/>
                </a:lnTo>
                <a:lnTo>
                  <a:pt x="83934" y="159207"/>
                </a:lnTo>
                <a:lnTo>
                  <a:pt x="103517" y="185420"/>
                </a:lnTo>
                <a:lnTo>
                  <a:pt x="318262" y="185420"/>
                </a:lnTo>
                <a:lnTo>
                  <a:pt x="318262" y="166598"/>
                </a:lnTo>
                <a:lnTo>
                  <a:pt x="109677" y="166598"/>
                </a:lnTo>
                <a:lnTo>
                  <a:pt x="104063" y="159207"/>
                </a:lnTo>
                <a:lnTo>
                  <a:pt x="89877" y="140474"/>
                </a:lnTo>
                <a:lnTo>
                  <a:pt x="0" y="140474"/>
                </a:lnTo>
                <a:lnTo>
                  <a:pt x="0" y="263994"/>
                </a:lnTo>
                <a:lnTo>
                  <a:pt x="83578" y="263994"/>
                </a:lnTo>
                <a:lnTo>
                  <a:pt x="103733" y="290309"/>
                </a:lnTo>
                <a:lnTo>
                  <a:pt x="332333" y="290309"/>
                </a:lnTo>
                <a:lnTo>
                  <a:pt x="332333" y="271589"/>
                </a:lnTo>
                <a:lnTo>
                  <a:pt x="332333" y="166598"/>
                </a:lnTo>
                <a:close/>
              </a:path>
              <a:path w="332739" h="431164">
                <a:moveTo>
                  <a:pt x="332397" y="306984"/>
                </a:moveTo>
                <a:lnTo>
                  <a:pt x="318262" y="306984"/>
                </a:lnTo>
                <a:lnTo>
                  <a:pt x="318262" y="325716"/>
                </a:lnTo>
                <a:lnTo>
                  <a:pt x="318262" y="412051"/>
                </a:lnTo>
                <a:lnTo>
                  <a:pt x="109664" y="412051"/>
                </a:lnTo>
                <a:lnTo>
                  <a:pt x="89522" y="386486"/>
                </a:lnTo>
                <a:lnTo>
                  <a:pt x="14135" y="386486"/>
                </a:lnTo>
                <a:lnTo>
                  <a:pt x="14135" y="299681"/>
                </a:lnTo>
                <a:lnTo>
                  <a:pt x="83159" y="299681"/>
                </a:lnTo>
                <a:lnTo>
                  <a:pt x="103797" y="325716"/>
                </a:lnTo>
                <a:lnTo>
                  <a:pt x="318262" y="325716"/>
                </a:lnTo>
                <a:lnTo>
                  <a:pt x="318262" y="306984"/>
                </a:lnTo>
                <a:lnTo>
                  <a:pt x="109664" y="306984"/>
                </a:lnTo>
                <a:lnTo>
                  <a:pt x="103860" y="299681"/>
                </a:lnTo>
                <a:lnTo>
                  <a:pt x="88950" y="280949"/>
                </a:lnTo>
                <a:lnTo>
                  <a:pt x="0" y="280949"/>
                </a:lnTo>
                <a:lnTo>
                  <a:pt x="0" y="404850"/>
                </a:lnTo>
                <a:lnTo>
                  <a:pt x="83794" y="404850"/>
                </a:lnTo>
                <a:lnTo>
                  <a:pt x="103936" y="430784"/>
                </a:lnTo>
                <a:lnTo>
                  <a:pt x="332397" y="430784"/>
                </a:lnTo>
                <a:lnTo>
                  <a:pt x="332397" y="412051"/>
                </a:lnTo>
                <a:lnTo>
                  <a:pt x="332397" y="306984"/>
                </a:lnTo>
                <a:close/>
              </a:path>
              <a:path w="332739" h="431164">
                <a:moveTo>
                  <a:pt x="332397" y="25946"/>
                </a:moveTo>
                <a:lnTo>
                  <a:pt x="318325" y="25946"/>
                </a:lnTo>
                <a:lnTo>
                  <a:pt x="318325" y="44665"/>
                </a:lnTo>
                <a:lnTo>
                  <a:pt x="318325" y="131102"/>
                </a:lnTo>
                <a:lnTo>
                  <a:pt x="109664" y="131572"/>
                </a:lnTo>
                <a:lnTo>
                  <a:pt x="89369" y="104978"/>
                </a:lnTo>
                <a:lnTo>
                  <a:pt x="14211" y="104978"/>
                </a:lnTo>
                <a:lnTo>
                  <a:pt x="14706" y="18732"/>
                </a:lnTo>
                <a:lnTo>
                  <a:pt x="83642" y="18732"/>
                </a:lnTo>
                <a:lnTo>
                  <a:pt x="103733" y="44665"/>
                </a:lnTo>
                <a:lnTo>
                  <a:pt x="318325" y="44665"/>
                </a:lnTo>
                <a:lnTo>
                  <a:pt x="318325" y="25946"/>
                </a:lnTo>
                <a:lnTo>
                  <a:pt x="109664" y="25946"/>
                </a:lnTo>
                <a:lnTo>
                  <a:pt x="104051" y="18732"/>
                </a:lnTo>
                <a:lnTo>
                  <a:pt x="89446" y="0"/>
                </a:lnTo>
                <a:lnTo>
                  <a:pt x="635" y="0"/>
                </a:lnTo>
                <a:lnTo>
                  <a:pt x="0" y="123901"/>
                </a:lnTo>
                <a:lnTo>
                  <a:pt x="83578" y="123901"/>
                </a:lnTo>
                <a:lnTo>
                  <a:pt x="103797" y="150317"/>
                </a:lnTo>
                <a:lnTo>
                  <a:pt x="332397" y="149834"/>
                </a:lnTo>
                <a:lnTo>
                  <a:pt x="332397" y="131572"/>
                </a:lnTo>
                <a:lnTo>
                  <a:pt x="332397" y="25946"/>
                </a:lnTo>
                <a:close/>
              </a:path>
            </a:pathLst>
          </a:custGeom>
          <a:solidFill>
            <a:srgbClr val="CD2163"/>
          </a:solidFill>
        </p:spPr>
        <p:txBody>
          <a:bodyPr wrap="square" lIns="0" tIns="0" rIns="0" bIns="0" rtlCol="0"/>
          <a:lstStyle/>
          <a:p>
            <a:endParaRPr/>
          </a:p>
        </p:txBody>
      </p:sp>
      <p:grpSp>
        <p:nvGrpSpPr>
          <p:cNvPr id="25" name="object 25"/>
          <p:cNvGrpSpPr/>
          <p:nvPr/>
        </p:nvGrpSpPr>
        <p:grpSpPr>
          <a:xfrm>
            <a:off x="1686057" y="3921633"/>
            <a:ext cx="10752455" cy="2640965"/>
            <a:chOff x="1686057" y="3921633"/>
            <a:chExt cx="10752455" cy="2640965"/>
          </a:xfrm>
        </p:grpSpPr>
        <p:sp>
          <p:nvSpPr>
            <p:cNvPr id="26" name="object 26"/>
            <p:cNvSpPr/>
            <p:nvPr/>
          </p:nvSpPr>
          <p:spPr>
            <a:xfrm>
              <a:off x="2053780" y="6108738"/>
              <a:ext cx="10384155" cy="454025"/>
            </a:xfrm>
            <a:custGeom>
              <a:avLst/>
              <a:gdLst/>
              <a:ahLst/>
              <a:cxnLst/>
              <a:rect l="l" t="t" r="r" b="b"/>
              <a:pathLst>
                <a:path w="10384155" h="454025">
                  <a:moveTo>
                    <a:pt x="131356" y="4191"/>
                  </a:moveTo>
                  <a:lnTo>
                    <a:pt x="127152" y="0"/>
                  </a:lnTo>
                  <a:lnTo>
                    <a:pt x="112585" y="0"/>
                  </a:lnTo>
                  <a:lnTo>
                    <a:pt x="112585" y="18732"/>
                  </a:lnTo>
                  <a:lnTo>
                    <a:pt x="112585" y="434721"/>
                  </a:lnTo>
                  <a:lnTo>
                    <a:pt x="18770" y="434721"/>
                  </a:lnTo>
                  <a:lnTo>
                    <a:pt x="18770" y="18732"/>
                  </a:lnTo>
                  <a:lnTo>
                    <a:pt x="112585" y="18732"/>
                  </a:lnTo>
                  <a:lnTo>
                    <a:pt x="112585" y="0"/>
                  </a:lnTo>
                  <a:lnTo>
                    <a:pt x="4203" y="0"/>
                  </a:lnTo>
                  <a:lnTo>
                    <a:pt x="0" y="4191"/>
                  </a:lnTo>
                  <a:lnTo>
                    <a:pt x="0" y="449249"/>
                  </a:lnTo>
                  <a:lnTo>
                    <a:pt x="4203" y="453440"/>
                  </a:lnTo>
                  <a:lnTo>
                    <a:pt x="127152" y="453440"/>
                  </a:lnTo>
                  <a:lnTo>
                    <a:pt x="131356" y="449249"/>
                  </a:lnTo>
                  <a:lnTo>
                    <a:pt x="131356" y="434721"/>
                  </a:lnTo>
                  <a:lnTo>
                    <a:pt x="131356" y="18732"/>
                  </a:lnTo>
                  <a:lnTo>
                    <a:pt x="131356" y="4191"/>
                  </a:lnTo>
                  <a:close/>
                </a:path>
                <a:path w="10384155" h="454025">
                  <a:moveTo>
                    <a:pt x="292735" y="4191"/>
                  </a:moveTo>
                  <a:lnTo>
                    <a:pt x="288531" y="0"/>
                  </a:lnTo>
                  <a:lnTo>
                    <a:pt x="165582" y="0"/>
                  </a:lnTo>
                  <a:lnTo>
                    <a:pt x="161378" y="4191"/>
                  </a:lnTo>
                  <a:lnTo>
                    <a:pt x="161378" y="449249"/>
                  </a:lnTo>
                  <a:lnTo>
                    <a:pt x="165582" y="453440"/>
                  </a:lnTo>
                  <a:lnTo>
                    <a:pt x="288531" y="453440"/>
                  </a:lnTo>
                  <a:lnTo>
                    <a:pt x="292735" y="449249"/>
                  </a:lnTo>
                  <a:lnTo>
                    <a:pt x="292735" y="434721"/>
                  </a:lnTo>
                  <a:lnTo>
                    <a:pt x="292735" y="365785"/>
                  </a:lnTo>
                  <a:lnTo>
                    <a:pt x="273964" y="365785"/>
                  </a:lnTo>
                  <a:lnTo>
                    <a:pt x="273964" y="434721"/>
                  </a:lnTo>
                  <a:lnTo>
                    <a:pt x="180149" y="434721"/>
                  </a:lnTo>
                  <a:lnTo>
                    <a:pt x="180149" y="18732"/>
                  </a:lnTo>
                  <a:lnTo>
                    <a:pt x="273964" y="18732"/>
                  </a:lnTo>
                  <a:lnTo>
                    <a:pt x="273964" y="92811"/>
                  </a:lnTo>
                  <a:lnTo>
                    <a:pt x="292735" y="92811"/>
                  </a:lnTo>
                  <a:lnTo>
                    <a:pt x="292735" y="18732"/>
                  </a:lnTo>
                  <a:lnTo>
                    <a:pt x="292735" y="4191"/>
                  </a:lnTo>
                  <a:close/>
                </a:path>
                <a:path w="10384155" h="454025">
                  <a:moveTo>
                    <a:pt x="458317" y="223342"/>
                  </a:moveTo>
                  <a:lnTo>
                    <a:pt x="437680" y="187693"/>
                  </a:lnTo>
                  <a:lnTo>
                    <a:pt x="437680" y="225132"/>
                  </a:lnTo>
                  <a:lnTo>
                    <a:pt x="387769" y="311480"/>
                  </a:lnTo>
                  <a:lnTo>
                    <a:pt x="287947" y="311480"/>
                  </a:lnTo>
                  <a:lnTo>
                    <a:pt x="238404" y="225132"/>
                  </a:lnTo>
                  <a:lnTo>
                    <a:pt x="287947" y="138874"/>
                  </a:lnTo>
                  <a:lnTo>
                    <a:pt x="387769" y="138874"/>
                  </a:lnTo>
                  <a:lnTo>
                    <a:pt x="437680" y="225132"/>
                  </a:lnTo>
                  <a:lnTo>
                    <a:pt x="437680" y="187693"/>
                  </a:lnTo>
                  <a:lnTo>
                    <a:pt x="409422" y="138874"/>
                  </a:lnTo>
                  <a:lnTo>
                    <a:pt x="399605" y="121920"/>
                  </a:lnTo>
                  <a:lnTo>
                    <a:pt x="396494" y="120142"/>
                  </a:lnTo>
                  <a:lnTo>
                    <a:pt x="279133" y="120142"/>
                  </a:lnTo>
                  <a:lnTo>
                    <a:pt x="276021" y="121920"/>
                  </a:lnTo>
                  <a:lnTo>
                    <a:pt x="217398" y="223342"/>
                  </a:lnTo>
                  <a:lnTo>
                    <a:pt x="217398" y="226923"/>
                  </a:lnTo>
                  <a:lnTo>
                    <a:pt x="276021" y="328434"/>
                  </a:lnTo>
                  <a:lnTo>
                    <a:pt x="279120" y="330200"/>
                  </a:lnTo>
                  <a:lnTo>
                    <a:pt x="393115" y="330200"/>
                  </a:lnTo>
                  <a:lnTo>
                    <a:pt x="396506" y="330200"/>
                  </a:lnTo>
                  <a:lnTo>
                    <a:pt x="399605" y="328434"/>
                  </a:lnTo>
                  <a:lnTo>
                    <a:pt x="409409" y="311480"/>
                  </a:lnTo>
                  <a:lnTo>
                    <a:pt x="458317" y="226923"/>
                  </a:lnTo>
                  <a:lnTo>
                    <a:pt x="458317" y="223342"/>
                  </a:lnTo>
                  <a:close/>
                </a:path>
                <a:path w="10384155" h="454025">
                  <a:moveTo>
                    <a:pt x="709498" y="4191"/>
                  </a:moveTo>
                  <a:lnTo>
                    <a:pt x="705294" y="0"/>
                  </a:lnTo>
                  <a:lnTo>
                    <a:pt x="690753" y="0"/>
                  </a:lnTo>
                  <a:lnTo>
                    <a:pt x="690753" y="18732"/>
                  </a:lnTo>
                  <a:lnTo>
                    <a:pt x="690753" y="434721"/>
                  </a:lnTo>
                  <a:lnTo>
                    <a:pt x="597090" y="434721"/>
                  </a:lnTo>
                  <a:lnTo>
                    <a:pt x="597090" y="18732"/>
                  </a:lnTo>
                  <a:lnTo>
                    <a:pt x="690753" y="18732"/>
                  </a:lnTo>
                  <a:lnTo>
                    <a:pt x="690753" y="0"/>
                  </a:lnTo>
                  <a:lnTo>
                    <a:pt x="582549" y="0"/>
                  </a:lnTo>
                  <a:lnTo>
                    <a:pt x="578358" y="4191"/>
                  </a:lnTo>
                  <a:lnTo>
                    <a:pt x="578358" y="449249"/>
                  </a:lnTo>
                  <a:lnTo>
                    <a:pt x="582549" y="453440"/>
                  </a:lnTo>
                  <a:lnTo>
                    <a:pt x="705294" y="453440"/>
                  </a:lnTo>
                  <a:lnTo>
                    <a:pt x="709498" y="449249"/>
                  </a:lnTo>
                  <a:lnTo>
                    <a:pt x="709498" y="434721"/>
                  </a:lnTo>
                  <a:lnTo>
                    <a:pt x="709498" y="18732"/>
                  </a:lnTo>
                  <a:lnTo>
                    <a:pt x="709498" y="4191"/>
                  </a:lnTo>
                  <a:close/>
                </a:path>
                <a:path w="10384155" h="454025">
                  <a:moveTo>
                    <a:pt x="870610" y="4191"/>
                  </a:moveTo>
                  <a:lnTo>
                    <a:pt x="866406" y="0"/>
                  </a:lnTo>
                  <a:lnTo>
                    <a:pt x="743661" y="0"/>
                  </a:lnTo>
                  <a:lnTo>
                    <a:pt x="739470" y="4191"/>
                  </a:lnTo>
                  <a:lnTo>
                    <a:pt x="739470" y="449249"/>
                  </a:lnTo>
                  <a:lnTo>
                    <a:pt x="743661" y="453440"/>
                  </a:lnTo>
                  <a:lnTo>
                    <a:pt x="866406" y="453440"/>
                  </a:lnTo>
                  <a:lnTo>
                    <a:pt x="870610" y="449249"/>
                  </a:lnTo>
                  <a:lnTo>
                    <a:pt x="870610" y="434721"/>
                  </a:lnTo>
                  <a:lnTo>
                    <a:pt x="870610" y="365785"/>
                  </a:lnTo>
                  <a:lnTo>
                    <a:pt x="851865" y="365785"/>
                  </a:lnTo>
                  <a:lnTo>
                    <a:pt x="851865" y="434721"/>
                  </a:lnTo>
                  <a:lnTo>
                    <a:pt x="758202" y="434721"/>
                  </a:lnTo>
                  <a:lnTo>
                    <a:pt x="758202" y="18732"/>
                  </a:lnTo>
                  <a:lnTo>
                    <a:pt x="851865" y="18732"/>
                  </a:lnTo>
                  <a:lnTo>
                    <a:pt x="851865" y="92811"/>
                  </a:lnTo>
                  <a:lnTo>
                    <a:pt x="870610" y="92811"/>
                  </a:lnTo>
                  <a:lnTo>
                    <a:pt x="870610" y="18732"/>
                  </a:lnTo>
                  <a:lnTo>
                    <a:pt x="870610" y="4191"/>
                  </a:lnTo>
                  <a:close/>
                </a:path>
                <a:path w="10384155" h="454025">
                  <a:moveTo>
                    <a:pt x="1035926" y="223342"/>
                  </a:moveTo>
                  <a:lnTo>
                    <a:pt x="1015326" y="187706"/>
                  </a:lnTo>
                  <a:lnTo>
                    <a:pt x="1015326" y="225132"/>
                  </a:lnTo>
                  <a:lnTo>
                    <a:pt x="965492" y="311480"/>
                  </a:lnTo>
                  <a:lnTo>
                    <a:pt x="865822" y="311480"/>
                  </a:lnTo>
                  <a:lnTo>
                    <a:pt x="816368" y="225132"/>
                  </a:lnTo>
                  <a:lnTo>
                    <a:pt x="865822" y="138874"/>
                  </a:lnTo>
                  <a:lnTo>
                    <a:pt x="965492" y="138874"/>
                  </a:lnTo>
                  <a:lnTo>
                    <a:pt x="1015326" y="225132"/>
                  </a:lnTo>
                  <a:lnTo>
                    <a:pt x="1015326" y="187706"/>
                  </a:lnTo>
                  <a:lnTo>
                    <a:pt x="987107" y="138874"/>
                  </a:lnTo>
                  <a:lnTo>
                    <a:pt x="977303" y="121920"/>
                  </a:lnTo>
                  <a:lnTo>
                    <a:pt x="974191" y="120142"/>
                  </a:lnTo>
                  <a:lnTo>
                    <a:pt x="857034" y="120142"/>
                  </a:lnTo>
                  <a:lnTo>
                    <a:pt x="853922" y="121920"/>
                  </a:lnTo>
                  <a:lnTo>
                    <a:pt x="795401" y="223342"/>
                  </a:lnTo>
                  <a:lnTo>
                    <a:pt x="795401" y="226923"/>
                  </a:lnTo>
                  <a:lnTo>
                    <a:pt x="853922" y="328434"/>
                  </a:lnTo>
                  <a:lnTo>
                    <a:pt x="857021" y="330200"/>
                  </a:lnTo>
                  <a:lnTo>
                    <a:pt x="970826" y="330200"/>
                  </a:lnTo>
                  <a:lnTo>
                    <a:pt x="974217" y="330200"/>
                  </a:lnTo>
                  <a:lnTo>
                    <a:pt x="977303" y="328434"/>
                  </a:lnTo>
                  <a:lnTo>
                    <a:pt x="987094" y="311480"/>
                  </a:lnTo>
                  <a:lnTo>
                    <a:pt x="1035926" y="226923"/>
                  </a:lnTo>
                  <a:lnTo>
                    <a:pt x="1035926" y="223342"/>
                  </a:lnTo>
                  <a:close/>
                </a:path>
                <a:path w="10384155" h="454025">
                  <a:moveTo>
                    <a:pt x="1287856" y="4191"/>
                  </a:moveTo>
                  <a:lnTo>
                    <a:pt x="1283652" y="0"/>
                  </a:lnTo>
                  <a:lnTo>
                    <a:pt x="1269111" y="0"/>
                  </a:lnTo>
                  <a:lnTo>
                    <a:pt x="1269111" y="18732"/>
                  </a:lnTo>
                  <a:lnTo>
                    <a:pt x="1269111" y="434721"/>
                  </a:lnTo>
                  <a:lnTo>
                    <a:pt x="1175448" y="434721"/>
                  </a:lnTo>
                  <a:lnTo>
                    <a:pt x="1175448" y="18732"/>
                  </a:lnTo>
                  <a:lnTo>
                    <a:pt x="1269111" y="18732"/>
                  </a:lnTo>
                  <a:lnTo>
                    <a:pt x="1269111" y="0"/>
                  </a:lnTo>
                  <a:lnTo>
                    <a:pt x="1160907" y="0"/>
                  </a:lnTo>
                  <a:lnTo>
                    <a:pt x="1156716" y="4191"/>
                  </a:lnTo>
                  <a:lnTo>
                    <a:pt x="1156716" y="449249"/>
                  </a:lnTo>
                  <a:lnTo>
                    <a:pt x="1160907" y="453440"/>
                  </a:lnTo>
                  <a:lnTo>
                    <a:pt x="1283652" y="453440"/>
                  </a:lnTo>
                  <a:lnTo>
                    <a:pt x="1287856" y="449249"/>
                  </a:lnTo>
                  <a:lnTo>
                    <a:pt x="1287856" y="434721"/>
                  </a:lnTo>
                  <a:lnTo>
                    <a:pt x="1287856" y="18732"/>
                  </a:lnTo>
                  <a:lnTo>
                    <a:pt x="1287856" y="4191"/>
                  </a:lnTo>
                  <a:close/>
                </a:path>
                <a:path w="10384155" h="454025">
                  <a:moveTo>
                    <a:pt x="1448968" y="4191"/>
                  </a:moveTo>
                  <a:lnTo>
                    <a:pt x="1444764" y="0"/>
                  </a:lnTo>
                  <a:lnTo>
                    <a:pt x="1322019" y="0"/>
                  </a:lnTo>
                  <a:lnTo>
                    <a:pt x="1317828" y="4191"/>
                  </a:lnTo>
                  <a:lnTo>
                    <a:pt x="1317828" y="449249"/>
                  </a:lnTo>
                  <a:lnTo>
                    <a:pt x="1322019" y="453440"/>
                  </a:lnTo>
                  <a:lnTo>
                    <a:pt x="1444764" y="453440"/>
                  </a:lnTo>
                  <a:lnTo>
                    <a:pt x="1448968" y="449249"/>
                  </a:lnTo>
                  <a:lnTo>
                    <a:pt x="1448968" y="434721"/>
                  </a:lnTo>
                  <a:lnTo>
                    <a:pt x="1448968" y="365785"/>
                  </a:lnTo>
                  <a:lnTo>
                    <a:pt x="1430223" y="365785"/>
                  </a:lnTo>
                  <a:lnTo>
                    <a:pt x="1430223" y="434721"/>
                  </a:lnTo>
                  <a:lnTo>
                    <a:pt x="1336560" y="434721"/>
                  </a:lnTo>
                  <a:lnTo>
                    <a:pt x="1336560" y="18732"/>
                  </a:lnTo>
                  <a:lnTo>
                    <a:pt x="1430223" y="18732"/>
                  </a:lnTo>
                  <a:lnTo>
                    <a:pt x="1430223" y="92811"/>
                  </a:lnTo>
                  <a:lnTo>
                    <a:pt x="1448968" y="92811"/>
                  </a:lnTo>
                  <a:lnTo>
                    <a:pt x="1448968" y="18732"/>
                  </a:lnTo>
                  <a:lnTo>
                    <a:pt x="1448968" y="4191"/>
                  </a:lnTo>
                  <a:close/>
                </a:path>
                <a:path w="10384155" h="454025">
                  <a:moveTo>
                    <a:pt x="1614284" y="223342"/>
                  </a:moveTo>
                  <a:lnTo>
                    <a:pt x="1593684" y="187706"/>
                  </a:lnTo>
                  <a:lnTo>
                    <a:pt x="1593684" y="225132"/>
                  </a:lnTo>
                  <a:lnTo>
                    <a:pt x="1543850" y="311480"/>
                  </a:lnTo>
                  <a:lnTo>
                    <a:pt x="1444180" y="311480"/>
                  </a:lnTo>
                  <a:lnTo>
                    <a:pt x="1394726" y="225132"/>
                  </a:lnTo>
                  <a:lnTo>
                    <a:pt x="1444180" y="138874"/>
                  </a:lnTo>
                  <a:lnTo>
                    <a:pt x="1543850" y="138874"/>
                  </a:lnTo>
                  <a:lnTo>
                    <a:pt x="1593684" y="225132"/>
                  </a:lnTo>
                  <a:lnTo>
                    <a:pt x="1593684" y="187706"/>
                  </a:lnTo>
                  <a:lnTo>
                    <a:pt x="1565465" y="138874"/>
                  </a:lnTo>
                  <a:lnTo>
                    <a:pt x="1555661" y="121920"/>
                  </a:lnTo>
                  <a:lnTo>
                    <a:pt x="1552549" y="120142"/>
                  </a:lnTo>
                  <a:lnTo>
                    <a:pt x="1435392" y="120142"/>
                  </a:lnTo>
                  <a:lnTo>
                    <a:pt x="1432280" y="121920"/>
                  </a:lnTo>
                  <a:lnTo>
                    <a:pt x="1373759" y="223342"/>
                  </a:lnTo>
                  <a:lnTo>
                    <a:pt x="1373759" y="226923"/>
                  </a:lnTo>
                  <a:lnTo>
                    <a:pt x="1432280" y="328434"/>
                  </a:lnTo>
                  <a:lnTo>
                    <a:pt x="1435379" y="330200"/>
                  </a:lnTo>
                  <a:lnTo>
                    <a:pt x="1549196" y="330200"/>
                  </a:lnTo>
                  <a:lnTo>
                    <a:pt x="1552575" y="330200"/>
                  </a:lnTo>
                  <a:lnTo>
                    <a:pt x="1555661" y="328434"/>
                  </a:lnTo>
                  <a:lnTo>
                    <a:pt x="1565452" y="311480"/>
                  </a:lnTo>
                  <a:lnTo>
                    <a:pt x="1614284" y="226923"/>
                  </a:lnTo>
                  <a:lnTo>
                    <a:pt x="1614284" y="223342"/>
                  </a:lnTo>
                  <a:close/>
                </a:path>
                <a:path w="10384155" h="454025">
                  <a:moveTo>
                    <a:pt x="1865668" y="4191"/>
                  </a:moveTo>
                  <a:lnTo>
                    <a:pt x="1861464" y="0"/>
                  </a:lnTo>
                  <a:lnTo>
                    <a:pt x="1846897" y="0"/>
                  </a:lnTo>
                  <a:lnTo>
                    <a:pt x="1846897" y="18732"/>
                  </a:lnTo>
                  <a:lnTo>
                    <a:pt x="1846897" y="434721"/>
                  </a:lnTo>
                  <a:lnTo>
                    <a:pt x="1753082" y="434721"/>
                  </a:lnTo>
                  <a:lnTo>
                    <a:pt x="1753082" y="18732"/>
                  </a:lnTo>
                  <a:lnTo>
                    <a:pt x="1846897" y="18732"/>
                  </a:lnTo>
                  <a:lnTo>
                    <a:pt x="1846897" y="0"/>
                  </a:lnTo>
                  <a:lnTo>
                    <a:pt x="1738515" y="0"/>
                  </a:lnTo>
                  <a:lnTo>
                    <a:pt x="1734312" y="4191"/>
                  </a:lnTo>
                  <a:lnTo>
                    <a:pt x="1734312" y="449249"/>
                  </a:lnTo>
                  <a:lnTo>
                    <a:pt x="1738515" y="453440"/>
                  </a:lnTo>
                  <a:lnTo>
                    <a:pt x="1861464" y="453440"/>
                  </a:lnTo>
                  <a:lnTo>
                    <a:pt x="1865668" y="449249"/>
                  </a:lnTo>
                  <a:lnTo>
                    <a:pt x="1865668" y="434721"/>
                  </a:lnTo>
                  <a:lnTo>
                    <a:pt x="1865668" y="18732"/>
                  </a:lnTo>
                  <a:lnTo>
                    <a:pt x="1865668" y="4191"/>
                  </a:lnTo>
                  <a:close/>
                </a:path>
                <a:path w="10384155" h="454025">
                  <a:moveTo>
                    <a:pt x="2027047" y="4191"/>
                  </a:moveTo>
                  <a:lnTo>
                    <a:pt x="2022843" y="0"/>
                  </a:lnTo>
                  <a:lnTo>
                    <a:pt x="1899894" y="0"/>
                  </a:lnTo>
                  <a:lnTo>
                    <a:pt x="1895690" y="4191"/>
                  </a:lnTo>
                  <a:lnTo>
                    <a:pt x="1895690" y="449249"/>
                  </a:lnTo>
                  <a:lnTo>
                    <a:pt x="1899894" y="453440"/>
                  </a:lnTo>
                  <a:lnTo>
                    <a:pt x="2022843" y="453440"/>
                  </a:lnTo>
                  <a:lnTo>
                    <a:pt x="2027047" y="449249"/>
                  </a:lnTo>
                  <a:lnTo>
                    <a:pt x="2027047" y="434721"/>
                  </a:lnTo>
                  <a:lnTo>
                    <a:pt x="2027047" y="365785"/>
                  </a:lnTo>
                  <a:lnTo>
                    <a:pt x="2008276" y="365785"/>
                  </a:lnTo>
                  <a:lnTo>
                    <a:pt x="2008276" y="434721"/>
                  </a:lnTo>
                  <a:lnTo>
                    <a:pt x="1914461" y="434721"/>
                  </a:lnTo>
                  <a:lnTo>
                    <a:pt x="1914461" y="18732"/>
                  </a:lnTo>
                  <a:lnTo>
                    <a:pt x="2008276" y="18732"/>
                  </a:lnTo>
                  <a:lnTo>
                    <a:pt x="2008276" y="92811"/>
                  </a:lnTo>
                  <a:lnTo>
                    <a:pt x="2027047" y="92811"/>
                  </a:lnTo>
                  <a:lnTo>
                    <a:pt x="2027047" y="18732"/>
                  </a:lnTo>
                  <a:lnTo>
                    <a:pt x="2027047" y="4191"/>
                  </a:lnTo>
                  <a:close/>
                </a:path>
                <a:path w="10384155" h="454025">
                  <a:moveTo>
                    <a:pt x="2192629" y="223342"/>
                  </a:moveTo>
                  <a:lnTo>
                    <a:pt x="2171992" y="187693"/>
                  </a:lnTo>
                  <a:lnTo>
                    <a:pt x="2171992" y="225132"/>
                  </a:lnTo>
                  <a:lnTo>
                    <a:pt x="2122081" y="311480"/>
                  </a:lnTo>
                  <a:lnTo>
                    <a:pt x="2022259" y="311480"/>
                  </a:lnTo>
                  <a:lnTo>
                    <a:pt x="1972716" y="225132"/>
                  </a:lnTo>
                  <a:lnTo>
                    <a:pt x="2022259" y="138874"/>
                  </a:lnTo>
                  <a:lnTo>
                    <a:pt x="2122081" y="138874"/>
                  </a:lnTo>
                  <a:lnTo>
                    <a:pt x="2171992" y="225132"/>
                  </a:lnTo>
                  <a:lnTo>
                    <a:pt x="2171992" y="187693"/>
                  </a:lnTo>
                  <a:lnTo>
                    <a:pt x="2143734" y="138874"/>
                  </a:lnTo>
                  <a:lnTo>
                    <a:pt x="2133917" y="121920"/>
                  </a:lnTo>
                  <a:lnTo>
                    <a:pt x="2130806" y="120142"/>
                  </a:lnTo>
                  <a:lnTo>
                    <a:pt x="2013445" y="120142"/>
                  </a:lnTo>
                  <a:lnTo>
                    <a:pt x="2010333" y="121920"/>
                  </a:lnTo>
                  <a:lnTo>
                    <a:pt x="1951710" y="223342"/>
                  </a:lnTo>
                  <a:lnTo>
                    <a:pt x="1951710" y="226923"/>
                  </a:lnTo>
                  <a:lnTo>
                    <a:pt x="2010333" y="328434"/>
                  </a:lnTo>
                  <a:lnTo>
                    <a:pt x="2013432" y="330200"/>
                  </a:lnTo>
                  <a:lnTo>
                    <a:pt x="2127427" y="330200"/>
                  </a:lnTo>
                  <a:lnTo>
                    <a:pt x="2130818" y="330200"/>
                  </a:lnTo>
                  <a:lnTo>
                    <a:pt x="2133917" y="328434"/>
                  </a:lnTo>
                  <a:lnTo>
                    <a:pt x="2143722" y="311480"/>
                  </a:lnTo>
                  <a:lnTo>
                    <a:pt x="2192629" y="226923"/>
                  </a:lnTo>
                  <a:lnTo>
                    <a:pt x="2192629" y="223342"/>
                  </a:lnTo>
                  <a:close/>
                </a:path>
                <a:path w="10384155" h="454025">
                  <a:moveTo>
                    <a:pt x="2444026" y="4191"/>
                  </a:moveTo>
                  <a:lnTo>
                    <a:pt x="2439822" y="0"/>
                  </a:lnTo>
                  <a:lnTo>
                    <a:pt x="2425255" y="0"/>
                  </a:lnTo>
                  <a:lnTo>
                    <a:pt x="2425255" y="18732"/>
                  </a:lnTo>
                  <a:lnTo>
                    <a:pt x="2425255" y="434721"/>
                  </a:lnTo>
                  <a:lnTo>
                    <a:pt x="2331440" y="434721"/>
                  </a:lnTo>
                  <a:lnTo>
                    <a:pt x="2331440" y="18732"/>
                  </a:lnTo>
                  <a:lnTo>
                    <a:pt x="2425255" y="18732"/>
                  </a:lnTo>
                  <a:lnTo>
                    <a:pt x="2425255" y="0"/>
                  </a:lnTo>
                  <a:lnTo>
                    <a:pt x="2316873" y="0"/>
                  </a:lnTo>
                  <a:lnTo>
                    <a:pt x="2312670" y="4191"/>
                  </a:lnTo>
                  <a:lnTo>
                    <a:pt x="2312670" y="449249"/>
                  </a:lnTo>
                  <a:lnTo>
                    <a:pt x="2316873" y="453440"/>
                  </a:lnTo>
                  <a:lnTo>
                    <a:pt x="2439822" y="453440"/>
                  </a:lnTo>
                  <a:lnTo>
                    <a:pt x="2444026" y="449249"/>
                  </a:lnTo>
                  <a:lnTo>
                    <a:pt x="2444026" y="434721"/>
                  </a:lnTo>
                  <a:lnTo>
                    <a:pt x="2444026" y="18732"/>
                  </a:lnTo>
                  <a:lnTo>
                    <a:pt x="2444026" y="4191"/>
                  </a:lnTo>
                  <a:close/>
                </a:path>
                <a:path w="10384155" h="454025">
                  <a:moveTo>
                    <a:pt x="2605405" y="4191"/>
                  </a:moveTo>
                  <a:lnTo>
                    <a:pt x="2601201" y="0"/>
                  </a:lnTo>
                  <a:lnTo>
                    <a:pt x="2478252" y="0"/>
                  </a:lnTo>
                  <a:lnTo>
                    <a:pt x="2474049" y="4191"/>
                  </a:lnTo>
                  <a:lnTo>
                    <a:pt x="2474049" y="449249"/>
                  </a:lnTo>
                  <a:lnTo>
                    <a:pt x="2478252" y="453440"/>
                  </a:lnTo>
                  <a:lnTo>
                    <a:pt x="2601201" y="453440"/>
                  </a:lnTo>
                  <a:lnTo>
                    <a:pt x="2605405" y="449249"/>
                  </a:lnTo>
                  <a:lnTo>
                    <a:pt x="2605405" y="434721"/>
                  </a:lnTo>
                  <a:lnTo>
                    <a:pt x="2605405" y="365785"/>
                  </a:lnTo>
                  <a:lnTo>
                    <a:pt x="2586634" y="365785"/>
                  </a:lnTo>
                  <a:lnTo>
                    <a:pt x="2586634" y="434721"/>
                  </a:lnTo>
                  <a:lnTo>
                    <a:pt x="2492806" y="434721"/>
                  </a:lnTo>
                  <a:lnTo>
                    <a:pt x="2492806" y="18732"/>
                  </a:lnTo>
                  <a:lnTo>
                    <a:pt x="2586634" y="18732"/>
                  </a:lnTo>
                  <a:lnTo>
                    <a:pt x="2586634" y="92811"/>
                  </a:lnTo>
                  <a:lnTo>
                    <a:pt x="2605405" y="92811"/>
                  </a:lnTo>
                  <a:lnTo>
                    <a:pt x="2605405" y="18732"/>
                  </a:lnTo>
                  <a:lnTo>
                    <a:pt x="2605405" y="4191"/>
                  </a:lnTo>
                  <a:close/>
                </a:path>
                <a:path w="10384155" h="454025">
                  <a:moveTo>
                    <a:pt x="2770987" y="223342"/>
                  </a:moveTo>
                  <a:lnTo>
                    <a:pt x="2750350" y="187693"/>
                  </a:lnTo>
                  <a:lnTo>
                    <a:pt x="2750350" y="225132"/>
                  </a:lnTo>
                  <a:lnTo>
                    <a:pt x="2700439" y="311480"/>
                  </a:lnTo>
                  <a:lnTo>
                    <a:pt x="2600617" y="311480"/>
                  </a:lnTo>
                  <a:lnTo>
                    <a:pt x="2551074" y="225132"/>
                  </a:lnTo>
                  <a:lnTo>
                    <a:pt x="2600617" y="138874"/>
                  </a:lnTo>
                  <a:lnTo>
                    <a:pt x="2700439" y="138874"/>
                  </a:lnTo>
                  <a:lnTo>
                    <a:pt x="2750350" y="225132"/>
                  </a:lnTo>
                  <a:lnTo>
                    <a:pt x="2750350" y="187693"/>
                  </a:lnTo>
                  <a:lnTo>
                    <a:pt x="2722092" y="138874"/>
                  </a:lnTo>
                  <a:lnTo>
                    <a:pt x="2712275" y="121920"/>
                  </a:lnTo>
                  <a:lnTo>
                    <a:pt x="2709164" y="120142"/>
                  </a:lnTo>
                  <a:lnTo>
                    <a:pt x="2591803" y="120142"/>
                  </a:lnTo>
                  <a:lnTo>
                    <a:pt x="2588691" y="121920"/>
                  </a:lnTo>
                  <a:lnTo>
                    <a:pt x="2530068" y="223342"/>
                  </a:lnTo>
                  <a:lnTo>
                    <a:pt x="2530068" y="226923"/>
                  </a:lnTo>
                  <a:lnTo>
                    <a:pt x="2588691" y="328434"/>
                  </a:lnTo>
                  <a:lnTo>
                    <a:pt x="2591790" y="330200"/>
                  </a:lnTo>
                  <a:lnTo>
                    <a:pt x="2705785" y="330200"/>
                  </a:lnTo>
                  <a:lnTo>
                    <a:pt x="2709176" y="330200"/>
                  </a:lnTo>
                  <a:lnTo>
                    <a:pt x="2712275" y="328434"/>
                  </a:lnTo>
                  <a:lnTo>
                    <a:pt x="2722080" y="311480"/>
                  </a:lnTo>
                  <a:lnTo>
                    <a:pt x="2770987" y="226923"/>
                  </a:lnTo>
                  <a:lnTo>
                    <a:pt x="2770987" y="223342"/>
                  </a:lnTo>
                  <a:close/>
                </a:path>
                <a:path w="10384155" h="454025">
                  <a:moveTo>
                    <a:pt x="3022384" y="4191"/>
                  </a:moveTo>
                  <a:lnTo>
                    <a:pt x="3018180" y="0"/>
                  </a:lnTo>
                  <a:lnTo>
                    <a:pt x="3003626" y="0"/>
                  </a:lnTo>
                  <a:lnTo>
                    <a:pt x="3003626" y="18732"/>
                  </a:lnTo>
                  <a:lnTo>
                    <a:pt x="3003626" y="434721"/>
                  </a:lnTo>
                  <a:lnTo>
                    <a:pt x="2909798" y="434721"/>
                  </a:lnTo>
                  <a:lnTo>
                    <a:pt x="2909798" y="18732"/>
                  </a:lnTo>
                  <a:lnTo>
                    <a:pt x="3003626" y="18732"/>
                  </a:lnTo>
                  <a:lnTo>
                    <a:pt x="3003626" y="0"/>
                  </a:lnTo>
                  <a:lnTo>
                    <a:pt x="2895231" y="0"/>
                  </a:lnTo>
                  <a:lnTo>
                    <a:pt x="2891028" y="4191"/>
                  </a:lnTo>
                  <a:lnTo>
                    <a:pt x="2891028" y="449249"/>
                  </a:lnTo>
                  <a:lnTo>
                    <a:pt x="2895231" y="453440"/>
                  </a:lnTo>
                  <a:lnTo>
                    <a:pt x="3018180" y="453440"/>
                  </a:lnTo>
                  <a:lnTo>
                    <a:pt x="3022384" y="449249"/>
                  </a:lnTo>
                  <a:lnTo>
                    <a:pt x="3022384" y="434721"/>
                  </a:lnTo>
                  <a:lnTo>
                    <a:pt x="3022384" y="18732"/>
                  </a:lnTo>
                  <a:lnTo>
                    <a:pt x="3022384" y="4191"/>
                  </a:lnTo>
                  <a:close/>
                </a:path>
                <a:path w="10384155" h="454025">
                  <a:moveTo>
                    <a:pt x="3183763" y="4191"/>
                  </a:moveTo>
                  <a:lnTo>
                    <a:pt x="3179559" y="0"/>
                  </a:lnTo>
                  <a:lnTo>
                    <a:pt x="3056610" y="0"/>
                  </a:lnTo>
                  <a:lnTo>
                    <a:pt x="3052407" y="4191"/>
                  </a:lnTo>
                  <a:lnTo>
                    <a:pt x="3052407" y="449249"/>
                  </a:lnTo>
                  <a:lnTo>
                    <a:pt x="3056610" y="453440"/>
                  </a:lnTo>
                  <a:lnTo>
                    <a:pt x="3179559" y="453440"/>
                  </a:lnTo>
                  <a:lnTo>
                    <a:pt x="3183763" y="449249"/>
                  </a:lnTo>
                  <a:lnTo>
                    <a:pt x="3183763" y="434721"/>
                  </a:lnTo>
                  <a:lnTo>
                    <a:pt x="3183763" y="365785"/>
                  </a:lnTo>
                  <a:lnTo>
                    <a:pt x="3164992" y="365785"/>
                  </a:lnTo>
                  <a:lnTo>
                    <a:pt x="3164992" y="434721"/>
                  </a:lnTo>
                  <a:lnTo>
                    <a:pt x="3071177" y="434721"/>
                  </a:lnTo>
                  <a:lnTo>
                    <a:pt x="3071177" y="18732"/>
                  </a:lnTo>
                  <a:lnTo>
                    <a:pt x="3164992" y="18732"/>
                  </a:lnTo>
                  <a:lnTo>
                    <a:pt x="3164992" y="92811"/>
                  </a:lnTo>
                  <a:lnTo>
                    <a:pt x="3183763" y="92811"/>
                  </a:lnTo>
                  <a:lnTo>
                    <a:pt x="3183763" y="18732"/>
                  </a:lnTo>
                  <a:lnTo>
                    <a:pt x="3183763" y="4191"/>
                  </a:lnTo>
                  <a:close/>
                </a:path>
                <a:path w="10384155" h="454025">
                  <a:moveTo>
                    <a:pt x="3349345" y="223342"/>
                  </a:moveTo>
                  <a:lnTo>
                    <a:pt x="3328708" y="187693"/>
                  </a:lnTo>
                  <a:lnTo>
                    <a:pt x="3328708" y="225132"/>
                  </a:lnTo>
                  <a:lnTo>
                    <a:pt x="3278797" y="311480"/>
                  </a:lnTo>
                  <a:lnTo>
                    <a:pt x="3178975" y="311480"/>
                  </a:lnTo>
                  <a:lnTo>
                    <a:pt x="3129432" y="225132"/>
                  </a:lnTo>
                  <a:lnTo>
                    <a:pt x="3178975" y="138874"/>
                  </a:lnTo>
                  <a:lnTo>
                    <a:pt x="3278797" y="138874"/>
                  </a:lnTo>
                  <a:lnTo>
                    <a:pt x="3328708" y="225132"/>
                  </a:lnTo>
                  <a:lnTo>
                    <a:pt x="3328708" y="187693"/>
                  </a:lnTo>
                  <a:lnTo>
                    <a:pt x="3300450" y="138874"/>
                  </a:lnTo>
                  <a:lnTo>
                    <a:pt x="3290633" y="121920"/>
                  </a:lnTo>
                  <a:lnTo>
                    <a:pt x="3287522" y="120142"/>
                  </a:lnTo>
                  <a:lnTo>
                    <a:pt x="3170161" y="120142"/>
                  </a:lnTo>
                  <a:lnTo>
                    <a:pt x="3167049" y="121920"/>
                  </a:lnTo>
                  <a:lnTo>
                    <a:pt x="3108426" y="223342"/>
                  </a:lnTo>
                  <a:lnTo>
                    <a:pt x="3108426" y="226923"/>
                  </a:lnTo>
                  <a:lnTo>
                    <a:pt x="3167049" y="328434"/>
                  </a:lnTo>
                  <a:lnTo>
                    <a:pt x="3170148" y="330200"/>
                  </a:lnTo>
                  <a:lnTo>
                    <a:pt x="3284143" y="330200"/>
                  </a:lnTo>
                  <a:lnTo>
                    <a:pt x="3287534" y="330200"/>
                  </a:lnTo>
                  <a:lnTo>
                    <a:pt x="3290633" y="328434"/>
                  </a:lnTo>
                  <a:lnTo>
                    <a:pt x="3300438" y="311480"/>
                  </a:lnTo>
                  <a:lnTo>
                    <a:pt x="3349345" y="226923"/>
                  </a:lnTo>
                  <a:lnTo>
                    <a:pt x="3349345" y="223342"/>
                  </a:lnTo>
                  <a:close/>
                </a:path>
                <a:path w="10384155" h="454025">
                  <a:moveTo>
                    <a:pt x="7166140" y="4191"/>
                  </a:moveTo>
                  <a:lnTo>
                    <a:pt x="7161936" y="0"/>
                  </a:lnTo>
                  <a:lnTo>
                    <a:pt x="7147382" y="0"/>
                  </a:lnTo>
                  <a:lnTo>
                    <a:pt x="7147382" y="18732"/>
                  </a:lnTo>
                  <a:lnTo>
                    <a:pt x="7147382" y="434721"/>
                  </a:lnTo>
                  <a:lnTo>
                    <a:pt x="7053554" y="434721"/>
                  </a:lnTo>
                  <a:lnTo>
                    <a:pt x="7053554" y="18732"/>
                  </a:lnTo>
                  <a:lnTo>
                    <a:pt x="7147382" y="18732"/>
                  </a:lnTo>
                  <a:lnTo>
                    <a:pt x="7147382" y="0"/>
                  </a:lnTo>
                  <a:lnTo>
                    <a:pt x="7038988" y="0"/>
                  </a:lnTo>
                  <a:lnTo>
                    <a:pt x="7034784" y="4191"/>
                  </a:lnTo>
                  <a:lnTo>
                    <a:pt x="7034784" y="449249"/>
                  </a:lnTo>
                  <a:lnTo>
                    <a:pt x="7038988" y="453440"/>
                  </a:lnTo>
                  <a:lnTo>
                    <a:pt x="7161936" y="453440"/>
                  </a:lnTo>
                  <a:lnTo>
                    <a:pt x="7166140" y="449249"/>
                  </a:lnTo>
                  <a:lnTo>
                    <a:pt x="7166140" y="434721"/>
                  </a:lnTo>
                  <a:lnTo>
                    <a:pt x="7166140" y="18732"/>
                  </a:lnTo>
                  <a:lnTo>
                    <a:pt x="7166140" y="4191"/>
                  </a:lnTo>
                  <a:close/>
                </a:path>
                <a:path w="10384155" h="454025">
                  <a:moveTo>
                    <a:pt x="7327519" y="4191"/>
                  </a:moveTo>
                  <a:lnTo>
                    <a:pt x="7323315" y="0"/>
                  </a:lnTo>
                  <a:lnTo>
                    <a:pt x="7200366" y="0"/>
                  </a:lnTo>
                  <a:lnTo>
                    <a:pt x="7196163" y="4191"/>
                  </a:lnTo>
                  <a:lnTo>
                    <a:pt x="7196163" y="449249"/>
                  </a:lnTo>
                  <a:lnTo>
                    <a:pt x="7200366" y="453440"/>
                  </a:lnTo>
                  <a:lnTo>
                    <a:pt x="7323315" y="453440"/>
                  </a:lnTo>
                  <a:lnTo>
                    <a:pt x="7327519" y="449249"/>
                  </a:lnTo>
                  <a:lnTo>
                    <a:pt x="7327519" y="434721"/>
                  </a:lnTo>
                  <a:lnTo>
                    <a:pt x="7327519" y="365785"/>
                  </a:lnTo>
                  <a:lnTo>
                    <a:pt x="7308748" y="365785"/>
                  </a:lnTo>
                  <a:lnTo>
                    <a:pt x="7308748" y="434721"/>
                  </a:lnTo>
                  <a:lnTo>
                    <a:pt x="7214933" y="434721"/>
                  </a:lnTo>
                  <a:lnTo>
                    <a:pt x="7214933" y="18732"/>
                  </a:lnTo>
                  <a:lnTo>
                    <a:pt x="7308748" y="18732"/>
                  </a:lnTo>
                  <a:lnTo>
                    <a:pt x="7308748" y="92811"/>
                  </a:lnTo>
                  <a:lnTo>
                    <a:pt x="7327519" y="92811"/>
                  </a:lnTo>
                  <a:lnTo>
                    <a:pt x="7327519" y="18732"/>
                  </a:lnTo>
                  <a:lnTo>
                    <a:pt x="7327519" y="4191"/>
                  </a:lnTo>
                  <a:close/>
                </a:path>
                <a:path w="10384155" h="454025">
                  <a:moveTo>
                    <a:pt x="7493101" y="223342"/>
                  </a:moveTo>
                  <a:lnTo>
                    <a:pt x="7472464" y="187693"/>
                  </a:lnTo>
                  <a:lnTo>
                    <a:pt x="7472464" y="225132"/>
                  </a:lnTo>
                  <a:lnTo>
                    <a:pt x="7422553" y="311480"/>
                  </a:lnTo>
                  <a:lnTo>
                    <a:pt x="7322731" y="311480"/>
                  </a:lnTo>
                  <a:lnTo>
                    <a:pt x="7273188" y="225132"/>
                  </a:lnTo>
                  <a:lnTo>
                    <a:pt x="7322731" y="138874"/>
                  </a:lnTo>
                  <a:lnTo>
                    <a:pt x="7422553" y="138874"/>
                  </a:lnTo>
                  <a:lnTo>
                    <a:pt x="7472464" y="225132"/>
                  </a:lnTo>
                  <a:lnTo>
                    <a:pt x="7472464" y="187693"/>
                  </a:lnTo>
                  <a:lnTo>
                    <a:pt x="7444206" y="138874"/>
                  </a:lnTo>
                  <a:lnTo>
                    <a:pt x="7434389" y="121920"/>
                  </a:lnTo>
                  <a:lnTo>
                    <a:pt x="7431278" y="120142"/>
                  </a:lnTo>
                  <a:lnTo>
                    <a:pt x="7313917" y="120142"/>
                  </a:lnTo>
                  <a:lnTo>
                    <a:pt x="7310806" y="121920"/>
                  </a:lnTo>
                  <a:lnTo>
                    <a:pt x="7252182" y="223342"/>
                  </a:lnTo>
                  <a:lnTo>
                    <a:pt x="7252182" y="226923"/>
                  </a:lnTo>
                  <a:lnTo>
                    <a:pt x="7310806" y="328434"/>
                  </a:lnTo>
                  <a:lnTo>
                    <a:pt x="7313904" y="330200"/>
                  </a:lnTo>
                  <a:lnTo>
                    <a:pt x="7427900" y="330200"/>
                  </a:lnTo>
                  <a:lnTo>
                    <a:pt x="7431291" y="330200"/>
                  </a:lnTo>
                  <a:lnTo>
                    <a:pt x="7434389" y="328434"/>
                  </a:lnTo>
                  <a:lnTo>
                    <a:pt x="7444194" y="311480"/>
                  </a:lnTo>
                  <a:lnTo>
                    <a:pt x="7493101" y="226923"/>
                  </a:lnTo>
                  <a:lnTo>
                    <a:pt x="7493101" y="223342"/>
                  </a:lnTo>
                  <a:close/>
                </a:path>
                <a:path w="10384155" h="454025">
                  <a:moveTo>
                    <a:pt x="7744269" y="4191"/>
                  </a:moveTo>
                  <a:lnTo>
                    <a:pt x="7740078" y="0"/>
                  </a:lnTo>
                  <a:lnTo>
                    <a:pt x="7725537" y="0"/>
                  </a:lnTo>
                  <a:lnTo>
                    <a:pt x="7725537" y="18732"/>
                  </a:lnTo>
                  <a:lnTo>
                    <a:pt x="7725537" y="434721"/>
                  </a:lnTo>
                  <a:lnTo>
                    <a:pt x="7631874" y="434721"/>
                  </a:lnTo>
                  <a:lnTo>
                    <a:pt x="7631874" y="18732"/>
                  </a:lnTo>
                  <a:lnTo>
                    <a:pt x="7725537" y="18732"/>
                  </a:lnTo>
                  <a:lnTo>
                    <a:pt x="7725537" y="0"/>
                  </a:lnTo>
                  <a:lnTo>
                    <a:pt x="7617333" y="0"/>
                  </a:lnTo>
                  <a:lnTo>
                    <a:pt x="7613142" y="4191"/>
                  </a:lnTo>
                  <a:lnTo>
                    <a:pt x="7613142" y="449249"/>
                  </a:lnTo>
                  <a:lnTo>
                    <a:pt x="7617333" y="453440"/>
                  </a:lnTo>
                  <a:lnTo>
                    <a:pt x="7740078" y="453440"/>
                  </a:lnTo>
                  <a:lnTo>
                    <a:pt x="7744269" y="449249"/>
                  </a:lnTo>
                  <a:lnTo>
                    <a:pt x="7744269" y="434721"/>
                  </a:lnTo>
                  <a:lnTo>
                    <a:pt x="7744269" y="18732"/>
                  </a:lnTo>
                  <a:lnTo>
                    <a:pt x="7744269" y="4191"/>
                  </a:lnTo>
                  <a:close/>
                </a:path>
                <a:path w="10384155" h="454025">
                  <a:moveTo>
                    <a:pt x="7905382" y="4191"/>
                  </a:moveTo>
                  <a:lnTo>
                    <a:pt x="7901191" y="0"/>
                  </a:lnTo>
                  <a:lnTo>
                    <a:pt x="7778445" y="0"/>
                  </a:lnTo>
                  <a:lnTo>
                    <a:pt x="7774254" y="4191"/>
                  </a:lnTo>
                  <a:lnTo>
                    <a:pt x="7774254" y="449249"/>
                  </a:lnTo>
                  <a:lnTo>
                    <a:pt x="7778445" y="453440"/>
                  </a:lnTo>
                  <a:lnTo>
                    <a:pt x="7901191" y="453440"/>
                  </a:lnTo>
                  <a:lnTo>
                    <a:pt x="7905382" y="449249"/>
                  </a:lnTo>
                  <a:lnTo>
                    <a:pt x="7905382" y="434721"/>
                  </a:lnTo>
                  <a:lnTo>
                    <a:pt x="7905382" y="365785"/>
                  </a:lnTo>
                  <a:lnTo>
                    <a:pt x="7886649" y="365785"/>
                  </a:lnTo>
                  <a:lnTo>
                    <a:pt x="7886649" y="434721"/>
                  </a:lnTo>
                  <a:lnTo>
                    <a:pt x="7792987" y="434721"/>
                  </a:lnTo>
                  <a:lnTo>
                    <a:pt x="7792987" y="18732"/>
                  </a:lnTo>
                  <a:lnTo>
                    <a:pt x="7886649" y="18732"/>
                  </a:lnTo>
                  <a:lnTo>
                    <a:pt x="7886649" y="92811"/>
                  </a:lnTo>
                  <a:lnTo>
                    <a:pt x="7905382" y="92811"/>
                  </a:lnTo>
                  <a:lnTo>
                    <a:pt x="7905382" y="18732"/>
                  </a:lnTo>
                  <a:lnTo>
                    <a:pt x="7905382" y="4191"/>
                  </a:lnTo>
                  <a:close/>
                </a:path>
                <a:path w="10384155" h="454025">
                  <a:moveTo>
                    <a:pt x="8070710" y="223342"/>
                  </a:moveTo>
                  <a:lnTo>
                    <a:pt x="8050111" y="187706"/>
                  </a:lnTo>
                  <a:lnTo>
                    <a:pt x="8050111" y="225132"/>
                  </a:lnTo>
                  <a:lnTo>
                    <a:pt x="8000276" y="311480"/>
                  </a:lnTo>
                  <a:lnTo>
                    <a:pt x="7900606" y="311480"/>
                  </a:lnTo>
                  <a:lnTo>
                    <a:pt x="7851153" y="225132"/>
                  </a:lnTo>
                  <a:lnTo>
                    <a:pt x="7900606" y="138874"/>
                  </a:lnTo>
                  <a:lnTo>
                    <a:pt x="8000276" y="138874"/>
                  </a:lnTo>
                  <a:lnTo>
                    <a:pt x="8050111" y="225132"/>
                  </a:lnTo>
                  <a:lnTo>
                    <a:pt x="8050111" y="187706"/>
                  </a:lnTo>
                  <a:lnTo>
                    <a:pt x="8021891" y="138874"/>
                  </a:lnTo>
                  <a:lnTo>
                    <a:pt x="8012087" y="121920"/>
                  </a:lnTo>
                  <a:lnTo>
                    <a:pt x="8008975" y="120142"/>
                  </a:lnTo>
                  <a:lnTo>
                    <a:pt x="7891818" y="120142"/>
                  </a:lnTo>
                  <a:lnTo>
                    <a:pt x="7888706" y="121920"/>
                  </a:lnTo>
                  <a:lnTo>
                    <a:pt x="7830185" y="223342"/>
                  </a:lnTo>
                  <a:lnTo>
                    <a:pt x="7830185" y="226923"/>
                  </a:lnTo>
                  <a:lnTo>
                    <a:pt x="7888706" y="328434"/>
                  </a:lnTo>
                  <a:lnTo>
                    <a:pt x="7891793" y="330200"/>
                  </a:lnTo>
                  <a:lnTo>
                    <a:pt x="8005610" y="330200"/>
                  </a:lnTo>
                  <a:lnTo>
                    <a:pt x="8008988" y="330200"/>
                  </a:lnTo>
                  <a:lnTo>
                    <a:pt x="8012087" y="328434"/>
                  </a:lnTo>
                  <a:lnTo>
                    <a:pt x="8021879" y="311480"/>
                  </a:lnTo>
                  <a:lnTo>
                    <a:pt x="8070710" y="226923"/>
                  </a:lnTo>
                  <a:lnTo>
                    <a:pt x="8070710" y="223342"/>
                  </a:lnTo>
                  <a:close/>
                </a:path>
                <a:path w="10384155" h="454025">
                  <a:moveTo>
                    <a:pt x="8322627" y="4191"/>
                  </a:moveTo>
                  <a:lnTo>
                    <a:pt x="8318436" y="0"/>
                  </a:lnTo>
                  <a:lnTo>
                    <a:pt x="8303895" y="0"/>
                  </a:lnTo>
                  <a:lnTo>
                    <a:pt x="8303895" y="18732"/>
                  </a:lnTo>
                  <a:lnTo>
                    <a:pt x="8303895" y="434721"/>
                  </a:lnTo>
                  <a:lnTo>
                    <a:pt x="8210232" y="434721"/>
                  </a:lnTo>
                  <a:lnTo>
                    <a:pt x="8210232" y="18732"/>
                  </a:lnTo>
                  <a:lnTo>
                    <a:pt x="8303895" y="18732"/>
                  </a:lnTo>
                  <a:lnTo>
                    <a:pt x="8303895" y="0"/>
                  </a:lnTo>
                  <a:lnTo>
                    <a:pt x="8195691" y="0"/>
                  </a:lnTo>
                  <a:lnTo>
                    <a:pt x="8191487" y="4191"/>
                  </a:lnTo>
                  <a:lnTo>
                    <a:pt x="8191487" y="449249"/>
                  </a:lnTo>
                  <a:lnTo>
                    <a:pt x="8195691" y="453440"/>
                  </a:lnTo>
                  <a:lnTo>
                    <a:pt x="8318436" y="453440"/>
                  </a:lnTo>
                  <a:lnTo>
                    <a:pt x="8322627" y="449249"/>
                  </a:lnTo>
                  <a:lnTo>
                    <a:pt x="8322627" y="434721"/>
                  </a:lnTo>
                  <a:lnTo>
                    <a:pt x="8322627" y="18732"/>
                  </a:lnTo>
                  <a:lnTo>
                    <a:pt x="8322627" y="4191"/>
                  </a:lnTo>
                  <a:close/>
                </a:path>
                <a:path w="10384155" h="454025">
                  <a:moveTo>
                    <a:pt x="8483740" y="4191"/>
                  </a:moveTo>
                  <a:lnTo>
                    <a:pt x="8479549" y="0"/>
                  </a:lnTo>
                  <a:lnTo>
                    <a:pt x="8356803" y="0"/>
                  </a:lnTo>
                  <a:lnTo>
                    <a:pt x="8352612" y="4191"/>
                  </a:lnTo>
                  <a:lnTo>
                    <a:pt x="8352612" y="449249"/>
                  </a:lnTo>
                  <a:lnTo>
                    <a:pt x="8356803" y="453440"/>
                  </a:lnTo>
                  <a:lnTo>
                    <a:pt x="8479549" y="453440"/>
                  </a:lnTo>
                  <a:lnTo>
                    <a:pt x="8483740" y="449249"/>
                  </a:lnTo>
                  <a:lnTo>
                    <a:pt x="8483740" y="434721"/>
                  </a:lnTo>
                  <a:lnTo>
                    <a:pt x="8483740" y="365785"/>
                  </a:lnTo>
                  <a:lnTo>
                    <a:pt x="8465007" y="365785"/>
                  </a:lnTo>
                  <a:lnTo>
                    <a:pt x="8465007" y="434721"/>
                  </a:lnTo>
                  <a:lnTo>
                    <a:pt x="8371345" y="434721"/>
                  </a:lnTo>
                  <a:lnTo>
                    <a:pt x="8371345" y="18732"/>
                  </a:lnTo>
                  <a:lnTo>
                    <a:pt x="8465007" y="18732"/>
                  </a:lnTo>
                  <a:lnTo>
                    <a:pt x="8465007" y="92811"/>
                  </a:lnTo>
                  <a:lnTo>
                    <a:pt x="8483740" y="92811"/>
                  </a:lnTo>
                  <a:lnTo>
                    <a:pt x="8483740" y="18732"/>
                  </a:lnTo>
                  <a:lnTo>
                    <a:pt x="8483740" y="4191"/>
                  </a:lnTo>
                  <a:close/>
                </a:path>
                <a:path w="10384155" h="454025">
                  <a:moveTo>
                    <a:pt x="8649068" y="223342"/>
                  </a:moveTo>
                  <a:lnTo>
                    <a:pt x="8628469" y="187706"/>
                  </a:lnTo>
                  <a:lnTo>
                    <a:pt x="8628469" y="225132"/>
                  </a:lnTo>
                  <a:lnTo>
                    <a:pt x="8578634" y="311480"/>
                  </a:lnTo>
                  <a:lnTo>
                    <a:pt x="8478964" y="311480"/>
                  </a:lnTo>
                  <a:lnTo>
                    <a:pt x="8429511" y="225132"/>
                  </a:lnTo>
                  <a:lnTo>
                    <a:pt x="8478964" y="138874"/>
                  </a:lnTo>
                  <a:lnTo>
                    <a:pt x="8578634" y="138874"/>
                  </a:lnTo>
                  <a:lnTo>
                    <a:pt x="8628469" y="225132"/>
                  </a:lnTo>
                  <a:lnTo>
                    <a:pt x="8628469" y="187706"/>
                  </a:lnTo>
                  <a:lnTo>
                    <a:pt x="8600249" y="138874"/>
                  </a:lnTo>
                  <a:lnTo>
                    <a:pt x="8590445" y="121920"/>
                  </a:lnTo>
                  <a:lnTo>
                    <a:pt x="8587334" y="120142"/>
                  </a:lnTo>
                  <a:lnTo>
                    <a:pt x="8470176" y="120142"/>
                  </a:lnTo>
                  <a:lnTo>
                    <a:pt x="8467065" y="121920"/>
                  </a:lnTo>
                  <a:lnTo>
                    <a:pt x="8408530" y="223342"/>
                  </a:lnTo>
                  <a:lnTo>
                    <a:pt x="8408530" y="226923"/>
                  </a:lnTo>
                  <a:lnTo>
                    <a:pt x="8467065" y="328434"/>
                  </a:lnTo>
                  <a:lnTo>
                    <a:pt x="8470151" y="330200"/>
                  </a:lnTo>
                  <a:lnTo>
                    <a:pt x="8583968" y="330200"/>
                  </a:lnTo>
                  <a:lnTo>
                    <a:pt x="8587346" y="330200"/>
                  </a:lnTo>
                  <a:lnTo>
                    <a:pt x="8590445" y="328434"/>
                  </a:lnTo>
                  <a:lnTo>
                    <a:pt x="8600237" y="311480"/>
                  </a:lnTo>
                  <a:lnTo>
                    <a:pt x="8649068" y="226923"/>
                  </a:lnTo>
                  <a:lnTo>
                    <a:pt x="8649068" y="223342"/>
                  </a:lnTo>
                  <a:close/>
                </a:path>
                <a:path w="10384155" h="454025">
                  <a:moveTo>
                    <a:pt x="8900452" y="4191"/>
                  </a:moveTo>
                  <a:lnTo>
                    <a:pt x="8896248" y="0"/>
                  </a:lnTo>
                  <a:lnTo>
                    <a:pt x="8881681" y="0"/>
                  </a:lnTo>
                  <a:lnTo>
                    <a:pt x="8881681" y="18732"/>
                  </a:lnTo>
                  <a:lnTo>
                    <a:pt x="8881681" y="434721"/>
                  </a:lnTo>
                  <a:lnTo>
                    <a:pt x="8787867" y="434721"/>
                  </a:lnTo>
                  <a:lnTo>
                    <a:pt x="8787867" y="18732"/>
                  </a:lnTo>
                  <a:lnTo>
                    <a:pt x="8881681" y="18732"/>
                  </a:lnTo>
                  <a:lnTo>
                    <a:pt x="8881681" y="0"/>
                  </a:lnTo>
                  <a:lnTo>
                    <a:pt x="8773300" y="0"/>
                  </a:lnTo>
                  <a:lnTo>
                    <a:pt x="8769096" y="4191"/>
                  </a:lnTo>
                  <a:lnTo>
                    <a:pt x="8769096" y="449249"/>
                  </a:lnTo>
                  <a:lnTo>
                    <a:pt x="8773300" y="453440"/>
                  </a:lnTo>
                  <a:lnTo>
                    <a:pt x="8896248" y="453440"/>
                  </a:lnTo>
                  <a:lnTo>
                    <a:pt x="8900452" y="449249"/>
                  </a:lnTo>
                  <a:lnTo>
                    <a:pt x="8900452" y="434721"/>
                  </a:lnTo>
                  <a:lnTo>
                    <a:pt x="8900452" y="18732"/>
                  </a:lnTo>
                  <a:lnTo>
                    <a:pt x="8900452" y="4191"/>
                  </a:lnTo>
                  <a:close/>
                </a:path>
                <a:path w="10384155" h="454025">
                  <a:moveTo>
                    <a:pt x="9061831" y="4191"/>
                  </a:moveTo>
                  <a:lnTo>
                    <a:pt x="9057627" y="0"/>
                  </a:lnTo>
                  <a:lnTo>
                    <a:pt x="8934679" y="0"/>
                  </a:lnTo>
                  <a:lnTo>
                    <a:pt x="8930475" y="4191"/>
                  </a:lnTo>
                  <a:lnTo>
                    <a:pt x="8930475" y="449249"/>
                  </a:lnTo>
                  <a:lnTo>
                    <a:pt x="8934679" y="453440"/>
                  </a:lnTo>
                  <a:lnTo>
                    <a:pt x="9057627" y="453440"/>
                  </a:lnTo>
                  <a:lnTo>
                    <a:pt x="9061831" y="449249"/>
                  </a:lnTo>
                  <a:lnTo>
                    <a:pt x="9061831" y="434721"/>
                  </a:lnTo>
                  <a:lnTo>
                    <a:pt x="9061831" y="365785"/>
                  </a:lnTo>
                  <a:lnTo>
                    <a:pt x="9043060" y="365785"/>
                  </a:lnTo>
                  <a:lnTo>
                    <a:pt x="9043060" y="434721"/>
                  </a:lnTo>
                  <a:lnTo>
                    <a:pt x="8949233" y="434721"/>
                  </a:lnTo>
                  <a:lnTo>
                    <a:pt x="8949233" y="18732"/>
                  </a:lnTo>
                  <a:lnTo>
                    <a:pt x="9043060" y="18732"/>
                  </a:lnTo>
                  <a:lnTo>
                    <a:pt x="9043060" y="92811"/>
                  </a:lnTo>
                  <a:lnTo>
                    <a:pt x="9061831" y="92811"/>
                  </a:lnTo>
                  <a:lnTo>
                    <a:pt x="9061831" y="18732"/>
                  </a:lnTo>
                  <a:lnTo>
                    <a:pt x="9061831" y="4191"/>
                  </a:lnTo>
                  <a:close/>
                </a:path>
                <a:path w="10384155" h="454025">
                  <a:moveTo>
                    <a:pt x="9227414" y="223342"/>
                  </a:moveTo>
                  <a:lnTo>
                    <a:pt x="9206776" y="187693"/>
                  </a:lnTo>
                  <a:lnTo>
                    <a:pt x="9206776" y="225132"/>
                  </a:lnTo>
                  <a:lnTo>
                    <a:pt x="9156865" y="311480"/>
                  </a:lnTo>
                  <a:lnTo>
                    <a:pt x="9057043" y="311480"/>
                  </a:lnTo>
                  <a:lnTo>
                    <a:pt x="9007500" y="225132"/>
                  </a:lnTo>
                  <a:lnTo>
                    <a:pt x="9057043" y="138874"/>
                  </a:lnTo>
                  <a:lnTo>
                    <a:pt x="9156865" y="138874"/>
                  </a:lnTo>
                  <a:lnTo>
                    <a:pt x="9206776" y="225132"/>
                  </a:lnTo>
                  <a:lnTo>
                    <a:pt x="9206776" y="187693"/>
                  </a:lnTo>
                  <a:lnTo>
                    <a:pt x="9178519" y="138874"/>
                  </a:lnTo>
                  <a:lnTo>
                    <a:pt x="9168701" y="121920"/>
                  </a:lnTo>
                  <a:lnTo>
                    <a:pt x="9165590" y="120142"/>
                  </a:lnTo>
                  <a:lnTo>
                    <a:pt x="9048229" y="120142"/>
                  </a:lnTo>
                  <a:lnTo>
                    <a:pt x="9045118" y="121920"/>
                  </a:lnTo>
                  <a:lnTo>
                    <a:pt x="8986495" y="223342"/>
                  </a:lnTo>
                  <a:lnTo>
                    <a:pt x="8986495" y="226923"/>
                  </a:lnTo>
                  <a:lnTo>
                    <a:pt x="9045118" y="328434"/>
                  </a:lnTo>
                  <a:lnTo>
                    <a:pt x="9048217" y="330200"/>
                  </a:lnTo>
                  <a:lnTo>
                    <a:pt x="9162212" y="330200"/>
                  </a:lnTo>
                  <a:lnTo>
                    <a:pt x="9165603" y="330200"/>
                  </a:lnTo>
                  <a:lnTo>
                    <a:pt x="9168701" y="328434"/>
                  </a:lnTo>
                  <a:lnTo>
                    <a:pt x="9178506" y="311480"/>
                  </a:lnTo>
                  <a:lnTo>
                    <a:pt x="9227414" y="226923"/>
                  </a:lnTo>
                  <a:lnTo>
                    <a:pt x="9227414" y="223342"/>
                  </a:lnTo>
                  <a:close/>
                </a:path>
                <a:path w="10384155" h="454025">
                  <a:moveTo>
                    <a:pt x="9478810" y="4191"/>
                  </a:moveTo>
                  <a:lnTo>
                    <a:pt x="9474606" y="0"/>
                  </a:lnTo>
                  <a:lnTo>
                    <a:pt x="9460039" y="0"/>
                  </a:lnTo>
                  <a:lnTo>
                    <a:pt x="9460039" y="18732"/>
                  </a:lnTo>
                  <a:lnTo>
                    <a:pt x="9460039" y="434721"/>
                  </a:lnTo>
                  <a:lnTo>
                    <a:pt x="9366225" y="434721"/>
                  </a:lnTo>
                  <a:lnTo>
                    <a:pt x="9366225" y="18732"/>
                  </a:lnTo>
                  <a:lnTo>
                    <a:pt x="9460039" y="18732"/>
                  </a:lnTo>
                  <a:lnTo>
                    <a:pt x="9460039" y="0"/>
                  </a:lnTo>
                  <a:lnTo>
                    <a:pt x="9351658" y="0"/>
                  </a:lnTo>
                  <a:lnTo>
                    <a:pt x="9347454" y="4191"/>
                  </a:lnTo>
                  <a:lnTo>
                    <a:pt x="9347454" y="449249"/>
                  </a:lnTo>
                  <a:lnTo>
                    <a:pt x="9351658" y="453440"/>
                  </a:lnTo>
                  <a:lnTo>
                    <a:pt x="9474606" y="453440"/>
                  </a:lnTo>
                  <a:lnTo>
                    <a:pt x="9478810" y="449249"/>
                  </a:lnTo>
                  <a:lnTo>
                    <a:pt x="9478810" y="434721"/>
                  </a:lnTo>
                  <a:lnTo>
                    <a:pt x="9478810" y="18732"/>
                  </a:lnTo>
                  <a:lnTo>
                    <a:pt x="9478810" y="4191"/>
                  </a:lnTo>
                  <a:close/>
                </a:path>
                <a:path w="10384155" h="454025">
                  <a:moveTo>
                    <a:pt x="9640189" y="4191"/>
                  </a:moveTo>
                  <a:lnTo>
                    <a:pt x="9635985" y="0"/>
                  </a:lnTo>
                  <a:lnTo>
                    <a:pt x="9513037" y="0"/>
                  </a:lnTo>
                  <a:lnTo>
                    <a:pt x="9508833" y="4191"/>
                  </a:lnTo>
                  <a:lnTo>
                    <a:pt x="9508833" y="449249"/>
                  </a:lnTo>
                  <a:lnTo>
                    <a:pt x="9513037" y="453440"/>
                  </a:lnTo>
                  <a:lnTo>
                    <a:pt x="9635985" y="453440"/>
                  </a:lnTo>
                  <a:lnTo>
                    <a:pt x="9640189" y="449249"/>
                  </a:lnTo>
                  <a:lnTo>
                    <a:pt x="9640189" y="434721"/>
                  </a:lnTo>
                  <a:lnTo>
                    <a:pt x="9640189" y="365785"/>
                  </a:lnTo>
                  <a:lnTo>
                    <a:pt x="9621418" y="365785"/>
                  </a:lnTo>
                  <a:lnTo>
                    <a:pt x="9621418" y="434721"/>
                  </a:lnTo>
                  <a:lnTo>
                    <a:pt x="9527591" y="434721"/>
                  </a:lnTo>
                  <a:lnTo>
                    <a:pt x="9527591" y="18732"/>
                  </a:lnTo>
                  <a:lnTo>
                    <a:pt x="9621418" y="18732"/>
                  </a:lnTo>
                  <a:lnTo>
                    <a:pt x="9621418" y="92811"/>
                  </a:lnTo>
                  <a:lnTo>
                    <a:pt x="9640189" y="92811"/>
                  </a:lnTo>
                  <a:lnTo>
                    <a:pt x="9640189" y="18732"/>
                  </a:lnTo>
                  <a:lnTo>
                    <a:pt x="9640189" y="4191"/>
                  </a:lnTo>
                  <a:close/>
                </a:path>
                <a:path w="10384155" h="454025">
                  <a:moveTo>
                    <a:pt x="9805772" y="223342"/>
                  </a:moveTo>
                  <a:lnTo>
                    <a:pt x="9785134" y="187693"/>
                  </a:lnTo>
                  <a:lnTo>
                    <a:pt x="9785134" y="225132"/>
                  </a:lnTo>
                  <a:lnTo>
                    <a:pt x="9735223" y="311480"/>
                  </a:lnTo>
                  <a:lnTo>
                    <a:pt x="9635401" y="311480"/>
                  </a:lnTo>
                  <a:lnTo>
                    <a:pt x="9585858" y="225132"/>
                  </a:lnTo>
                  <a:lnTo>
                    <a:pt x="9635401" y="138874"/>
                  </a:lnTo>
                  <a:lnTo>
                    <a:pt x="9735223" y="138874"/>
                  </a:lnTo>
                  <a:lnTo>
                    <a:pt x="9785134" y="225132"/>
                  </a:lnTo>
                  <a:lnTo>
                    <a:pt x="9785134" y="187693"/>
                  </a:lnTo>
                  <a:lnTo>
                    <a:pt x="9756877" y="138874"/>
                  </a:lnTo>
                  <a:lnTo>
                    <a:pt x="9747059" y="121920"/>
                  </a:lnTo>
                  <a:lnTo>
                    <a:pt x="9743935" y="120142"/>
                  </a:lnTo>
                  <a:lnTo>
                    <a:pt x="9626587" y="120142"/>
                  </a:lnTo>
                  <a:lnTo>
                    <a:pt x="9623476" y="121920"/>
                  </a:lnTo>
                  <a:lnTo>
                    <a:pt x="9564853" y="223342"/>
                  </a:lnTo>
                  <a:lnTo>
                    <a:pt x="9564853" y="226923"/>
                  </a:lnTo>
                  <a:lnTo>
                    <a:pt x="9623476" y="328434"/>
                  </a:lnTo>
                  <a:lnTo>
                    <a:pt x="9626575" y="330200"/>
                  </a:lnTo>
                  <a:lnTo>
                    <a:pt x="9740570" y="330200"/>
                  </a:lnTo>
                  <a:lnTo>
                    <a:pt x="9743961" y="330200"/>
                  </a:lnTo>
                  <a:lnTo>
                    <a:pt x="9747059" y="328434"/>
                  </a:lnTo>
                  <a:lnTo>
                    <a:pt x="9756864" y="311480"/>
                  </a:lnTo>
                  <a:lnTo>
                    <a:pt x="9805772" y="226923"/>
                  </a:lnTo>
                  <a:lnTo>
                    <a:pt x="9805772" y="223342"/>
                  </a:lnTo>
                  <a:close/>
                </a:path>
                <a:path w="10384155" h="454025">
                  <a:moveTo>
                    <a:pt x="10057168" y="4191"/>
                  </a:moveTo>
                  <a:lnTo>
                    <a:pt x="10052964" y="0"/>
                  </a:lnTo>
                  <a:lnTo>
                    <a:pt x="10038410" y="0"/>
                  </a:lnTo>
                  <a:lnTo>
                    <a:pt x="10038410" y="18732"/>
                  </a:lnTo>
                  <a:lnTo>
                    <a:pt x="10038410" y="434721"/>
                  </a:lnTo>
                  <a:lnTo>
                    <a:pt x="9944583" y="434721"/>
                  </a:lnTo>
                  <a:lnTo>
                    <a:pt x="9944583" y="18732"/>
                  </a:lnTo>
                  <a:lnTo>
                    <a:pt x="10038410" y="18732"/>
                  </a:lnTo>
                  <a:lnTo>
                    <a:pt x="10038410" y="0"/>
                  </a:lnTo>
                  <a:lnTo>
                    <a:pt x="9930016" y="0"/>
                  </a:lnTo>
                  <a:lnTo>
                    <a:pt x="9925812" y="4191"/>
                  </a:lnTo>
                  <a:lnTo>
                    <a:pt x="9925812" y="449249"/>
                  </a:lnTo>
                  <a:lnTo>
                    <a:pt x="9930016" y="453440"/>
                  </a:lnTo>
                  <a:lnTo>
                    <a:pt x="10052964" y="453440"/>
                  </a:lnTo>
                  <a:lnTo>
                    <a:pt x="10057168" y="449249"/>
                  </a:lnTo>
                  <a:lnTo>
                    <a:pt x="10057168" y="434721"/>
                  </a:lnTo>
                  <a:lnTo>
                    <a:pt x="10057168" y="18732"/>
                  </a:lnTo>
                  <a:lnTo>
                    <a:pt x="10057168" y="4191"/>
                  </a:lnTo>
                  <a:close/>
                </a:path>
                <a:path w="10384155" h="454025">
                  <a:moveTo>
                    <a:pt x="10218547" y="4191"/>
                  </a:moveTo>
                  <a:lnTo>
                    <a:pt x="10214343" y="0"/>
                  </a:lnTo>
                  <a:lnTo>
                    <a:pt x="10091395" y="0"/>
                  </a:lnTo>
                  <a:lnTo>
                    <a:pt x="10087191" y="4191"/>
                  </a:lnTo>
                  <a:lnTo>
                    <a:pt x="10087191" y="449249"/>
                  </a:lnTo>
                  <a:lnTo>
                    <a:pt x="10091395" y="453440"/>
                  </a:lnTo>
                  <a:lnTo>
                    <a:pt x="10214343" y="453440"/>
                  </a:lnTo>
                  <a:lnTo>
                    <a:pt x="10218547" y="449249"/>
                  </a:lnTo>
                  <a:lnTo>
                    <a:pt x="10218547" y="434721"/>
                  </a:lnTo>
                  <a:lnTo>
                    <a:pt x="10218547" y="365785"/>
                  </a:lnTo>
                  <a:lnTo>
                    <a:pt x="10199776" y="365785"/>
                  </a:lnTo>
                  <a:lnTo>
                    <a:pt x="10199776" y="434721"/>
                  </a:lnTo>
                  <a:lnTo>
                    <a:pt x="10105961" y="434721"/>
                  </a:lnTo>
                  <a:lnTo>
                    <a:pt x="10105961" y="18732"/>
                  </a:lnTo>
                  <a:lnTo>
                    <a:pt x="10199776" y="18732"/>
                  </a:lnTo>
                  <a:lnTo>
                    <a:pt x="10199776" y="92811"/>
                  </a:lnTo>
                  <a:lnTo>
                    <a:pt x="10218547" y="92811"/>
                  </a:lnTo>
                  <a:lnTo>
                    <a:pt x="10218547" y="18732"/>
                  </a:lnTo>
                  <a:lnTo>
                    <a:pt x="10218547" y="4191"/>
                  </a:lnTo>
                  <a:close/>
                </a:path>
                <a:path w="10384155" h="454025">
                  <a:moveTo>
                    <a:pt x="10384130" y="223342"/>
                  </a:moveTo>
                  <a:lnTo>
                    <a:pt x="10363492" y="187693"/>
                  </a:lnTo>
                  <a:lnTo>
                    <a:pt x="10363492" y="225132"/>
                  </a:lnTo>
                  <a:lnTo>
                    <a:pt x="10313581" y="311480"/>
                  </a:lnTo>
                  <a:lnTo>
                    <a:pt x="10213759" y="311480"/>
                  </a:lnTo>
                  <a:lnTo>
                    <a:pt x="10164216" y="225132"/>
                  </a:lnTo>
                  <a:lnTo>
                    <a:pt x="10213759" y="138874"/>
                  </a:lnTo>
                  <a:lnTo>
                    <a:pt x="10313581" y="138874"/>
                  </a:lnTo>
                  <a:lnTo>
                    <a:pt x="10363492" y="225132"/>
                  </a:lnTo>
                  <a:lnTo>
                    <a:pt x="10363492" y="187693"/>
                  </a:lnTo>
                  <a:lnTo>
                    <a:pt x="10335235" y="138874"/>
                  </a:lnTo>
                  <a:lnTo>
                    <a:pt x="10325417" y="121920"/>
                  </a:lnTo>
                  <a:lnTo>
                    <a:pt x="10322306" y="120142"/>
                  </a:lnTo>
                  <a:lnTo>
                    <a:pt x="10204945" y="120142"/>
                  </a:lnTo>
                  <a:lnTo>
                    <a:pt x="10201834" y="121920"/>
                  </a:lnTo>
                  <a:lnTo>
                    <a:pt x="10143211" y="223342"/>
                  </a:lnTo>
                  <a:lnTo>
                    <a:pt x="10143211" y="226923"/>
                  </a:lnTo>
                  <a:lnTo>
                    <a:pt x="10201834" y="328434"/>
                  </a:lnTo>
                  <a:lnTo>
                    <a:pt x="10204933" y="330200"/>
                  </a:lnTo>
                  <a:lnTo>
                    <a:pt x="10318928" y="330200"/>
                  </a:lnTo>
                  <a:lnTo>
                    <a:pt x="10322319" y="330200"/>
                  </a:lnTo>
                  <a:lnTo>
                    <a:pt x="10325417" y="328434"/>
                  </a:lnTo>
                  <a:lnTo>
                    <a:pt x="10335222" y="311480"/>
                  </a:lnTo>
                  <a:lnTo>
                    <a:pt x="10384130" y="226923"/>
                  </a:lnTo>
                  <a:lnTo>
                    <a:pt x="10384130" y="223342"/>
                  </a:lnTo>
                  <a:close/>
                </a:path>
              </a:pathLst>
            </a:custGeom>
            <a:solidFill>
              <a:srgbClr val="CD2163"/>
            </a:solidFill>
          </p:spPr>
          <p:txBody>
            <a:bodyPr wrap="square" lIns="0" tIns="0" rIns="0" bIns="0" rtlCol="0"/>
            <a:lstStyle/>
            <a:p>
              <a:endParaRPr/>
            </a:p>
          </p:txBody>
        </p:sp>
        <p:sp>
          <p:nvSpPr>
            <p:cNvPr id="27" name="object 27"/>
            <p:cNvSpPr/>
            <p:nvPr/>
          </p:nvSpPr>
          <p:spPr>
            <a:xfrm>
              <a:off x="1736979" y="3934456"/>
              <a:ext cx="0" cy="1603375"/>
            </a:xfrm>
            <a:custGeom>
              <a:avLst/>
              <a:gdLst/>
              <a:ahLst/>
              <a:cxnLst/>
              <a:rect l="l" t="t" r="r" b="b"/>
              <a:pathLst>
                <a:path h="1603375">
                  <a:moveTo>
                    <a:pt x="0" y="1603121"/>
                  </a:moveTo>
                  <a:lnTo>
                    <a:pt x="0" y="0"/>
                  </a:lnTo>
                </a:path>
              </a:pathLst>
            </a:custGeom>
            <a:ln w="12954">
              <a:solidFill>
                <a:srgbClr val="8FA7C4"/>
              </a:solidFill>
            </a:ln>
          </p:spPr>
          <p:txBody>
            <a:bodyPr wrap="square" lIns="0" tIns="0" rIns="0" bIns="0" rtlCol="0"/>
            <a:lstStyle/>
            <a:p>
              <a:endParaRPr/>
            </a:p>
          </p:txBody>
        </p:sp>
        <p:sp>
          <p:nvSpPr>
            <p:cNvPr id="28" name="object 28"/>
            <p:cNvSpPr/>
            <p:nvPr/>
          </p:nvSpPr>
          <p:spPr>
            <a:xfrm>
              <a:off x="1692534" y="3934455"/>
              <a:ext cx="88900" cy="76200"/>
            </a:xfrm>
            <a:custGeom>
              <a:avLst/>
              <a:gdLst/>
              <a:ahLst/>
              <a:cxnLst/>
              <a:rect l="l" t="t" r="r" b="b"/>
              <a:pathLst>
                <a:path w="88900" h="76200">
                  <a:moveTo>
                    <a:pt x="88900" y="76200"/>
                  </a:moveTo>
                  <a:lnTo>
                    <a:pt x="44450" y="0"/>
                  </a:lnTo>
                  <a:lnTo>
                    <a:pt x="0" y="76200"/>
                  </a:lnTo>
                </a:path>
              </a:pathLst>
            </a:custGeom>
            <a:ln w="12954">
              <a:solidFill>
                <a:srgbClr val="8FA7C4"/>
              </a:solidFill>
            </a:ln>
          </p:spPr>
          <p:txBody>
            <a:bodyPr wrap="square" lIns="0" tIns="0" rIns="0" bIns="0" rtlCol="0"/>
            <a:lstStyle/>
            <a:p>
              <a:endParaRPr/>
            </a:p>
          </p:txBody>
        </p:sp>
        <p:sp>
          <p:nvSpPr>
            <p:cNvPr id="29" name="object 29"/>
            <p:cNvSpPr/>
            <p:nvPr/>
          </p:nvSpPr>
          <p:spPr>
            <a:xfrm>
              <a:off x="9310497" y="3921633"/>
              <a:ext cx="0" cy="1458595"/>
            </a:xfrm>
            <a:custGeom>
              <a:avLst/>
              <a:gdLst/>
              <a:ahLst/>
              <a:cxnLst/>
              <a:rect l="l" t="t" r="r" b="b"/>
              <a:pathLst>
                <a:path h="1458595">
                  <a:moveTo>
                    <a:pt x="0" y="0"/>
                  </a:moveTo>
                  <a:lnTo>
                    <a:pt x="0" y="1458112"/>
                  </a:lnTo>
                </a:path>
              </a:pathLst>
            </a:custGeom>
            <a:ln w="12954">
              <a:solidFill>
                <a:srgbClr val="8FA7C4"/>
              </a:solidFill>
            </a:ln>
          </p:spPr>
          <p:txBody>
            <a:bodyPr wrap="square" lIns="0" tIns="0" rIns="0" bIns="0" rtlCol="0"/>
            <a:lstStyle/>
            <a:p>
              <a:endParaRPr/>
            </a:p>
          </p:txBody>
        </p:sp>
        <p:sp>
          <p:nvSpPr>
            <p:cNvPr id="30" name="object 30"/>
            <p:cNvSpPr/>
            <p:nvPr/>
          </p:nvSpPr>
          <p:spPr>
            <a:xfrm>
              <a:off x="9266051" y="5303542"/>
              <a:ext cx="88900" cy="76200"/>
            </a:xfrm>
            <a:custGeom>
              <a:avLst/>
              <a:gdLst/>
              <a:ahLst/>
              <a:cxnLst/>
              <a:rect l="l" t="t" r="r" b="b"/>
              <a:pathLst>
                <a:path w="88900" h="76200">
                  <a:moveTo>
                    <a:pt x="88900" y="0"/>
                  </a:moveTo>
                  <a:lnTo>
                    <a:pt x="44450" y="76199"/>
                  </a:lnTo>
                  <a:lnTo>
                    <a:pt x="0" y="0"/>
                  </a:lnTo>
                </a:path>
              </a:pathLst>
            </a:custGeom>
            <a:ln w="12954">
              <a:solidFill>
                <a:srgbClr val="8FA7C4"/>
              </a:solidFill>
            </a:ln>
          </p:spPr>
          <p:txBody>
            <a:bodyPr wrap="square" lIns="0" tIns="0" rIns="0" bIns="0" rtlCol="0"/>
            <a:lstStyle/>
            <a:p>
              <a:endParaRPr/>
            </a:p>
          </p:txBody>
        </p:sp>
      </p:grpSp>
      <p:sp>
        <p:nvSpPr>
          <p:cNvPr id="31" name="object 31"/>
          <p:cNvSpPr txBox="1"/>
          <p:nvPr/>
        </p:nvSpPr>
        <p:spPr>
          <a:xfrm>
            <a:off x="1388960" y="3568575"/>
            <a:ext cx="700405" cy="238760"/>
          </a:xfrm>
          <a:prstGeom prst="rect">
            <a:avLst/>
          </a:prstGeom>
        </p:spPr>
        <p:txBody>
          <a:bodyPr vert="horz" wrap="square" lIns="0" tIns="12065" rIns="0" bIns="0" rtlCol="0">
            <a:spAutoFit/>
          </a:bodyPr>
          <a:lstStyle/>
          <a:p>
            <a:pPr marL="12700">
              <a:lnSpc>
                <a:spcPct val="100000"/>
              </a:lnSpc>
              <a:spcBef>
                <a:spcPts val="95"/>
              </a:spcBef>
            </a:pPr>
            <a:r>
              <a:rPr sz="1400" spc="135" dirty="0">
                <a:solidFill>
                  <a:srgbClr val="FFFFFF"/>
                </a:solidFill>
                <a:latin typeface="Trebuchet MS"/>
                <a:cs typeface="Trebuchet MS"/>
              </a:rPr>
              <a:t>O</a:t>
            </a:r>
            <a:r>
              <a:rPr sz="1400" spc="35" dirty="0">
                <a:solidFill>
                  <a:srgbClr val="FFFFFF"/>
                </a:solidFill>
                <a:latin typeface="Trebuchet MS"/>
                <a:cs typeface="Trebuchet MS"/>
              </a:rPr>
              <a:t>u</a:t>
            </a:r>
            <a:r>
              <a:rPr sz="1400" spc="-15" dirty="0">
                <a:solidFill>
                  <a:srgbClr val="FFFFFF"/>
                </a:solidFill>
                <a:latin typeface="Trebuchet MS"/>
                <a:cs typeface="Trebuchet MS"/>
              </a:rPr>
              <a:t>ta</a:t>
            </a:r>
            <a:r>
              <a:rPr sz="1400" spc="35" dirty="0">
                <a:solidFill>
                  <a:srgbClr val="FFFFFF"/>
                </a:solidFill>
                <a:latin typeface="Trebuchet MS"/>
                <a:cs typeface="Trebuchet MS"/>
              </a:rPr>
              <a:t>ges</a:t>
            </a:r>
            <a:endParaRPr sz="1400">
              <a:latin typeface="Trebuchet MS"/>
              <a:cs typeface="Trebuchet MS"/>
            </a:endParaRPr>
          </a:p>
        </p:txBody>
      </p:sp>
      <p:sp>
        <p:nvSpPr>
          <p:cNvPr id="32" name="object 32"/>
          <p:cNvSpPr txBox="1"/>
          <p:nvPr/>
        </p:nvSpPr>
        <p:spPr>
          <a:xfrm>
            <a:off x="2512537" y="1629934"/>
            <a:ext cx="14795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Courier New"/>
                <a:cs typeface="Courier New"/>
              </a:rPr>
              <a:t>{</a:t>
            </a:r>
            <a:endParaRPr sz="1600">
              <a:latin typeface="Courier New"/>
              <a:cs typeface="Courier New"/>
            </a:endParaRPr>
          </a:p>
        </p:txBody>
      </p:sp>
      <p:sp>
        <p:nvSpPr>
          <p:cNvPr id="33" name="object 33"/>
          <p:cNvSpPr txBox="1"/>
          <p:nvPr/>
        </p:nvSpPr>
        <p:spPr>
          <a:xfrm>
            <a:off x="2756275" y="1873672"/>
            <a:ext cx="2348230" cy="2707640"/>
          </a:xfrm>
          <a:prstGeom prst="rect">
            <a:avLst/>
          </a:prstGeom>
        </p:spPr>
        <p:txBody>
          <a:bodyPr vert="horz" wrap="square" lIns="0" tIns="12700" rIns="0" bIns="0" rtlCol="0">
            <a:spAutoFit/>
          </a:bodyPr>
          <a:lstStyle/>
          <a:p>
            <a:pPr marL="257175" marR="5080" indent="-245110">
              <a:lnSpc>
                <a:spcPct val="100000"/>
              </a:lnSpc>
              <a:spcBef>
                <a:spcPts val="100"/>
              </a:spcBef>
            </a:pPr>
            <a:r>
              <a:rPr sz="1600" spc="-5" dirty="0">
                <a:solidFill>
                  <a:srgbClr val="FFFFFF"/>
                </a:solidFill>
                <a:latin typeface="Courier New"/>
                <a:cs typeface="Courier New"/>
              </a:rPr>
              <a:t>"source":</a:t>
            </a:r>
            <a:r>
              <a:rPr sz="1600" dirty="0">
                <a:solidFill>
                  <a:srgbClr val="FFFFFF"/>
                </a:solidFill>
                <a:latin typeface="Courier New"/>
                <a:cs typeface="Courier New"/>
              </a:rPr>
              <a:t> [ </a:t>
            </a:r>
            <a:r>
              <a:rPr sz="1600" spc="5" dirty="0">
                <a:solidFill>
                  <a:srgbClr val="FFFFFF"/>
                </a:solidFill>
                <a:latin typeface="Courier New"/>
                <a:cs typeface="Courier New"/>
              </a:rPr>
              <a:t> </a:t>
            </a:r>
            <a:r>
              <a:rPr sz="1600" spc="-5" dirty="0">
                <a:solidFill>
                  <a:srgbClr val="FFFFFF"/>
                </a:solidFill>
                <a:latin typeface="Courier New"/>
                <a:cs typeface="Courier New"/>
              </a:rPr>
              <a:t>"themepark.rides"</a:t>
            </a:r>
            <a:endParaRPr sz="1600">
              <a:latin typeface="Courier New"/>
              <a:cs typeface="Courier New"/>
            </a:endParaRPr>
          </a:p>
          <a:p>
            <a:pPr marL="12700">
              <a:lnSpc>
                <a:spcPct val="100000"/>
              </a:lnSpc>
            </a:pPr>
            <a:r>
              <a:rPr sz="1600" dirty="0">
                <a:solidFill>
                  <a:srgbClr val="FFFFFF"/>
                </a:solidFill>
                <a:latin typeface="Courier New"/>
                <a:cs typeface="Courier New"/>
              </a:rPr>
              <a:t>],</a:t>
            </a:r>
            <a:endParaRPr sz="1600">
              <a:latin typeface="Courier New"/>
              <a:cs typeface="Courier New"/>
            </a:endParaRPr>
          </a:p>
          <a:p>
            <a:pPr marL="257175" marR="370840" indent="-245110">
              <a:lnSpc>
                <a:spcPct val="100000"/>
              </a:lnSpc>
            </a:pPr>
            <a:r>
              <a:rPr sz="1600" spc="-5" dirty="0">
                <a:solidFill>
                  <a:srgbClr val="FFFFFF"/>
                </a:solidFill>
                <a:latin typeface="Courier New"/>
                <a:cs typeface="Courier New"/>
              </a:rPr>
              <a:t>"detail-type": </a:t>
            </a:r>
            <a:r>
              <a:rPr sz="1600" dirty="0">
                <a:solidFill>
                  <a:srgbClr val="FFFFFF"/>
                </a:solidFill>
                <a:latin typeface="Courier New"/>
                <a:cs typeface="Courier New"/>
              </a:rPr>
              <a:t>[ </a:t>
            </a:r>
            <a:r>
              <a:rPr sz="1600" spc="-950" dirty="0">
                <a:solidFill>
                  <a:srgbClr val="FFFFFF"/>
                </a:solidFill>
                <a:latin typeface="Courier New"/>
                <a:cs typeface="Courier New"/>
              </a:rPr>
              <a:t> </a:t>
            </a:r>
            <a:r>
              <a:rPr sz="1600" spc="-5" dirty="0">
                <a:solidFill>
                  <a:srgbClr val="FFFFFF"/>
                </a:solidFill>
                <a:latin typeface="Courier New"/>
                <a:cs typeface="Courier New"/>
              </a:rPr>
              <a:t>"waitTimes"</a:t>
            </a:r>
            <a:endParaRPr sz="1600">
              <a:latin typeface="Courier New"/>
              <a:cs typeface="Courier New"/>
            </a:endParaRPr>
          </a:p>
          <a:p>
            <a:pPr marL="12700">
              <a:lnSpc>
                <a:spcPts val="1920"/>
              </a:lnSpc>
            </a:pPr>
            <a:r>
              <a:rPr sz="1600" dirty="0">
                <a:solidFill>
                  <a:srgbClr val="FFFFFF"/>
                </a:solidFill>
                <a:latin typeface="Courier New"/>
                <a:cs typeface="Courier New"/>
              </a:rPr>
              <a:t>],</a:t>
            </a:r>
            <a:endParaRPr sz="1600">
              <a:latin typeface="Courier New"/>
              <a:cs typeface="Courier New"/>
            </a:endParaRPr>
          </a:p>
          <a:p>
            <a:pPr marL="12700">
              <a:lnSpc>
                <a:spcPct val="100000"/>
              </a:lnSpc>
            </a:pPr>
            <a:r>
              <a:rPr sz="1600" spc="-5" dirty="0">
                <a:solidFill>
                  <a:srgbClr val="FFFFFF"/>
                </a:solidFill>
                <a:latin typeface="Courier New"/>
                <a:cs typeface="Courier New"/>
              </a:rPr>
              <a:t>"detail":</a:t>
            </a:r>
            <a:r>
              <a:rPr sz="1600" spc="-35" dirty="0">
                <a:solidFill>
                  <a:srgbClr val="FFFFFF"/>
                </a:solidFill>
                <a:latin typeface="Courier New"/>
                <a:cs typeface="Courier New"/>
              </a:rPr>
              <a:t> </a:t>
            </a:r>
            <a:r>
              <a:rPr sz="1600" dirty="0">
                <a:solidFill>
                  <a:srgbClr val="FFFFFF"/>
                </a:solidFill>
                <a:latin typeface="Courier New"/>
                <a:cs typeface="Courier New"/>
              </a:rPr>
              <a:t>{</a:t>
            </a:r>
            <a:endParaRPr sz="1600">
              <a:latin typeface="Courier New"/>
              <a:cs typeface="Courier New"/>
            </a:endParaRPr>
          </a:p>
          <a:p>
            <a:pPr marL="502284" marR="370840" indent="-245745">
              <a:lnSpc>
                <a:spcPct val="100000"/>
              </a:lnSpc>
            </a:pPr>
            <a:r>
              <a:rPr sz="1600" spc="-5" dirty="0">
                <a:solidFill>
                  <a:srgbClr val="FFFFFF"/>
                </a:solidFill>
                <a:latin typeface="Courier New"/>
                <a:cs typeface="Courier New"/>
              </a:rPr>
              <a:t>"inService": </a:t>
            </a:r>
            <a:r>
              <a:rPr sz="1600" dirty="0">
                <a:solidFill>
                  <a:srgbClr val="FFFFFF"/>
                </a:solidFill>
                <a:latin typeface="Courier New"/>
                <a:cs typeface="Courier New"/>
              </a:rPr>
              <a:t>[ </a:t>
            </a:r>
            <a:r>
              <a:rPr sz="1600" spc="-950" dirty="0">
                <a:solidFill>
                  <a:srgbClr val="FFFFFF"/>
                </a:solidFill>
                <a:latin typeface="Courier New"/>
                <a:cs typeface="Courier New"/>
              </a:rPr>
              <a:t> </a:t>
            </a:r>
            <a:r>
              <a:rPr sz="1600" spc="-5" dirty="0">
                <a:solidFill>
                  <a:srgbClr val="FFFFFF"/>
                </a:solidFill>
                <a:latin typeface="Courier New"/>
                <a:cs typeface="Courier New"/>
              </a:rPr>
              <a:t>false</a:t>
            </a:r>
            <a:endParaRPr sz="1600">
              <a:latin typeface="Courier New"/>
              <a:cs typeface="Courier New"/>
            </a:endParaRPr>
          </a:p>
          <a:p>
            <a:pPr marL="257175">
              <a:lnSpc>
                <a:spcPts val="1920"/>
              </a:lnSpc>
            </a:pPr>
            <a:r>
              <a:rPr sz="1600" dirty="0">
                <a:solidFill>
                  <a:srgbClr val="FFFFFF"/>
                </a:solidFill>
                <a:latin typeface="Courier New"/>
                <a:cs typeface="Courier New"/>
              </a:rPr>
              <a:t>]</a:t>
            </a:r>
            <a:endParaRPr sz="1600">
              <a:latin typeface="Courier New"/>
              <a:cs typeface="Courier New"/>
            </a:endParaRPr>
          </a:p>
          <a:p>
            <a:pPr marL="12700">
              <a:lnSpc>
                <a:spcPct val="100000"/>
              </a:lnSpc>
            </a:pPr>
            <a:r>
              <a:rPr sz="1600" dirty="0">
                <a:solidFill>
                  <a:srgbClr val="FFFFFF"/>
                </a:solidFill>
                <a:latin typeface="Courier New"/>
                <a:cs typeface="Courier New"/>
              </a:rPr>
              <a:t>}</a:t>
            </a:r>
            <a:endParaRPr sz="1600">
              <a:latin typeface="Courier New"/>
              <a:cs typeface="Courier New"/>
            </a:endParaRPr>
          </a:p>
        </p:txBody>
      </p:sp>
      <p:sp>
        <p:nvSpPr>
          <p:cNvPr id="34" name="object 34"/>
          <p:cNvSpPr txBox="1"/>
          <p:nvPr/>
        </p:nvSpPr>
        <p:spPr>
          <a:xfrm>
            <a:off x="2512537" y="4555196"/>
            <a:ext cx="14795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Courier New"/>
                <a:cs typeface="Courier New"/>
              </a:rPr>
              <a:t>}</a:t>
            </a:r>
            <a:endParaRPr sz="1600">
              <a:latin typeface="Courier New"/>
              <a:cs typeface="Courier New"/>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6729D72F-FD2C-F46C-70C3-52CAC73444DE}"/>
              </a:ext>
            </a:extLst>
          </p:cNvPr>
          <p:cNvSpPr>
            <a:spLocks noGrp="1"/>
          </p:cNvSpPr>
          <p:nvPr>
            <p:ph type="title"/>
          </p:nvPr>
        </p:nvSpPr>
        <p:spPr>
          <a:xfrm>
            <a:off x="457200" y="533400"/>
            <a:ext cx="4322889" cy="677108"/>
          </a:xfrm>
        </p:spPr>
        <p:txBody>
          <a:bodyPr/>
          <a:lstStyle/>
          <a:p>
            <a:r>
              <a:rPr lang="en-IN" dirty="0">
                <a:solidFill>
                  <a:schemeClr val="bg1"/>
                </a:solidFill>
              </a:rPr>
              <a:t>Introduction</a:t>
            </a:r>
          </a:p>
        </p:txBody>
      </p:sp>
      <p:sp>
        <p:nvSpPr>
          <p:cNvPr id="24" name="TextBox 23">
            <a:extLst>
              <a:ext uri="{FF2B5EF4-FFF2-40B4-BE49-F238E27FC236}">
                <a16:creationId xmlns:a16="http://schemas.microsoft.com/office/drawing/2014/main" id="{CCD41865-61D2-6406-41DE-B03D065C5898}"/>
              </a:ext>
            </a:extLst>
          </p:cNvPr>
          <p:cNvSpPr txBox="1"/>
          <p:nvPr/>
        </p:nvSpPr>
        <p:spPr>
          <a:xfrm>
            <a:off x="457200" y="1852642"/>
            <a:ext cx="13868400" cy="4832092"/>
          </a:xfrm>
          <a:prstGeom prst="rect">
            <a:avLst/>
          </a:prstGeom>
          <a:noFill/>
        </p:spPr>
        <p:txBody>
          <a:bodyPr wrap="square">
            <a:spAutoFit/>
          </a:bodyPr>
          <a:lstStyle/>
          <a:p>
            <a:pPr marL="457200" indent="-457200" algn="just">
              <a:buFont typeface="Arial" panose="020B0604020202020204" pitchFamily="34" charset="0"/>
              <a:buChar char="•"/>
            </a:pPr>
            <a:r>
              <a:rPr lang="en-US" sz="2800" dirty="0">
                <a:solidFill>
                  <a:schemeClr val="bg1"/>
                </a:solidFill>
                <a:latin typeface="Trebuchet MS" panose="020B0603020202020204" pitchFamily="34" charset="0"/>
              </a:rPr>
              <a:t>This document aims to provide a comprehensive understanding of the system's architecture, components, features, and deployment procedures. </a:t>
            </a:r>
          </a:p>
          <a:p>
            <a:pPr marL="457200" indent="-457200" algn="just">
              <a:buFont typeface="Arial" panose="020B0604020202020204" pitchFamily="34" charset="0"/>
              <a:buChar char="•"/>
            </a:pPr>
            <a:endParaRPr lang="en-US" sz="2800" dirty="0">
              <a:solidFill>
                <a:schemeClr val="bg1"/>
              </a:solidFill>
              <a:latin typeface="Trebuchet MS" panose="020B0603020202020204" pitchFamily="34" charset="0"/>
            </a:endParaRPr>
          </a:p>
          <a:p>
            <a:pPr marL="457200" indent="-457200" algn="just">
              <a:buFont typeface="Arial" panose="020B0604020202020204" pitchFamily="34" charset="0"/>
              <a:buChar char="•"/>
            </a:pPr>
            <a:r>
              <a:rPr lang="en-US" sz="2800" dirty="0">
                <a:solidFill>
                  <a:schemeClr val="bg1"/>
                </a:solidFill>
                <a:latin typeface="Trebuchet MS" panose="020B0603020202020204" pitchFamily="34" charset="0"/>
              </a:rPr>
              <a:t>The Theme Park Management System is a sophisticated solution designed to efficiently manage the operations of a theme park, offering a range of functionalities including </a:t>
            </a:r>
          </a:p>
          <a:p>
            <a:pPr marL="914400" lvl="1" indent="-457200" algn="just">
              <a:buFont typeface="Arial" panose="020B0604020202020204" pitchFamily="34" charset="0"/>
              <a:buChar char="•"/>
            </a:pPr>
            <a:r>
              <a:rPr lang="en-US" sz="2800" dirty="0">
                <a:solidFill>
                  <a:schemeClr val="bg1"/>
                </a:solidFill>
                <a:latin typeface="Trebuchet MS" panose="020B0603020202020204" pitchFamily="34" charset="0"/>
              </a:rPr>
              <a:t>real-time updates, </a:t>
            </a:r>
          </a:p>
          <a:p>
            <a:pPr marL="914400" lvl="1" indent="-457200" algn="just">
              <a:buFont typeface="Arial" panose="020B0604020202020204" pitchFamily="34" charset="0"/>
              <a:buChar char="•"/>
            </a:pPr>
            <a:r>
              <a:rPr lang="en-US" sz="2800" dirty="0">
                <a:solidFill>
                  <a:schemeClr val="bg1"/>
                </a:solidFill>
                <a:latin typeface="Trebuchet MS" panose="020B0603020202020204" pitchFamily="34" charset="0"/>
              </a:rPr>
              <a:t>photo processing, </a:t>
            </a:r>
          </a:p>
          <a:p>
            <a:pPr marL="914400" lvl="1" indent="-457200" algn="just">
              <a:buFont typeface="Arial" panose="020B0604020202020204" pitchFamily="34" charset="0"/>
              <a:buChar char="•"/>
            </a:pPr>
            <a:r>
              <a:rPr lang="en-US" sz="2800" dirty="0">
                <a:solidFill>
                  <a:schemeClr val="bg1"/>
                </a:solidFill>
                <a:latin typeface="Trebuchet MS" panose="020B0603020202020204" pitchFamily="34" charset="0"/>
              </a:rPr>
              <a:t>multilingual support, </a:t>
            </a:r>
          </a:p>
          <a:p>
            <a:pPr marL="914400" lvl="1" indent="-457200" algn="just">
              <a:buFont typeface="Arial" panose="020B0604020202020204" pitchFamily="34" charset="0"/>
              <a:buChar char="•"/>
            </a:pPr>
            <a:r>
              <a:rPr lang="en-US" sz="2800" dirty="0">
                <a:solidFill>
                  <a:schemeClr val="bg1"/>
                </a:solidFill>
                <a:latin typeface="Trebuchet MS" panose="020B0603020202020204" pitchFamily="34" charset="0"/>
              </a:rPr>
              <a:t>analytics, and </a:t>
            </a:r>
          </a:p>
          <a:p>
            <a:pPr marL="914400" lvl="1" indent="-457200" algn="just">
              <a:buFont typeface="Arial" panose="020B0604020202020204" pitchFamily="34" charset="0"/>
              <a:buChar char="•"/>
            </a:pPr>
            <a:r>
              <a:rPr lang="en-US" sz="2800" dirty="0">
                <a:solidFill>
                  <a:schemeClr val="bg1"/>
                </a:solidFill>
                <a:latin typeface="Trebuchet MS" panose="020B0603020202020204" pitchFamily="34" charset="0"/>
              </a:rPr>
              <a:t>event-driven notifications.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883" y="680879"/>
            <a:ext cx="8157845" cy="627736"/>
          </a:xfrm>
          <a:prstGeom prst="rect">
            <a:avLst/>
          </a:prstGeom>
        </p:spPr>
        <p:txBody>
          <a:bodyPr vert="horz" wrap="square" lIns="0" tIns="12065" rIns="0" bIns="0" rtlCol="0">
            <a:spAutoFit/>
          </a:bodyPr>
          <a:lstStyle/>
          <a:p>
            <a:pPr marL="12700">
              <a:lnSpc>
                <a:spcPct val="100000"/>
              </a:lnSpc>
              <a:spcBef>
                <a:spcPts val="95"/>
              </a:spcBef>
            </a:pPr>
            <a:r>
              <a:rPr lang="en-IN" sz="4000" b="1" spc="90" dirty="0">
                <a:solidFill>
                  <a:schemeClr val="accent6"/>
                </a:solidFill>
                <a:latin typeface="Trebuchet MS"/>
                <a:cs typeface="Trebuchet MS"/>
              </a:rPr>
              <a:t>Email &amp; SMS Alerts</a:t>
            </a:r>
            <a:endParaRPr sz="4000" dirty="0">
              <a:solidFill>
                <a:schemeClr val="accent6"/>
              </a:solidFill>
              <a:latin typeface="Trebuchet MS"/>
              <a:cs typeface="Trebuchet MS"/>
            </a:endParaRPr>
          </a:p>
        </p:txBody>
      </p:sp>
      <p:grpSp>
        <p:nvGrpSpPr>
          <p:cNvPr id="3" name="object 3"/>
          <p:cNvGrpSpPr/>
          <p:nvPr/>
        </p:nvGrpSpPr>
        <p:grpSpPr>
          <a:xfrm>
            <a:off x="1069086" y="5497067"/>
            <a:ext cx="12169140" cy="1696720"/>
            <a:chOff x="1069086" y="5497067"/>
            <a:chExt cx="12169140" cy="1696720"/>
          </a:xfrm>
        </p:grpSpPr>
        <p:pic>
          <p:nvPicPr>
            <p:cNvPr id="4" name="object 4"/>
            <p:cNvPicPr/>
            <p:nvPr/>
          </p:nvPicPr>
          <p:blipFill>
            <a:blip r:embed="rId2" cstate="print"/>
            <a:stretch>
              <a:fillRect/>
            </a:stretch>
          </p:blipFill>
          <p:spPr>
            <a:xfrm>
              <a:off x="1069086" y="5497067"/>
              <a:ext cx="12169127" cy="1696211"/>
            </a:xfrm>
            <a:prstGeom prst="rect">
              <a:avLst/>
            </a:prstGeom>
          </p:spPr>
        </p:pic>
        <p:sp>
          <p:nvSpPr>
            <p:cNvPr id="5" name="object 5"/>
            <p:cNvSpPr/>
            <p:nvPr/>
          </p:nvSpPr>
          <p:spPr>
            <a:xfrm>
              <a:off x="1129284" y="5537453"/>
              <a:ext cx="12049125" cy="1576070"/>
            </a:xfrm>
            <a:custGeom>
              <a:avLst/>
              <a:gdLst/>
              <a:ahLst/>
              <a:cxnLst/>
              <a:rect l="l" t="t" r="r" b="b"/>
              <a:pathLst>
                <a:path w="12049125" h="1576070">
                  <a:moveTo>
                    <a:pt x="12048744" y="0"/>
                  </a:moveTo>
                  <a:lnTo>
                    <a:pt x="0" y="0"/>
                  </a:lnTo>
                  <a:lnTo>
                    <a:pt x="0" y="1575816"/>
                  </a:lnTo>
                  <a:lnTo>
                    <a:pt x="12048744" y="1575816"/>
                  </a:lnTo>
                  <a:lnTo>
                    <a:pt x="12048744" y="0"/>
                  </a:lnTo>
                  <a:close/>
                </a:path>
              </a:pathLst>
            </a:custGeom>
            <a:solidFill>
              <a:srgbClr val="002C43"/>
            </a:solidFill>
          </p:spPr>
          <p:txBody>
            <a:bodyPr wrap="square" lIns="0" tIns="0" rIns="0" bIns="0" rtlCol="0"/>
            <a:lstStyle/>
            <a:p>
              <a:endParaRPr/>
            </a:p>
          </p:txBody>
        </p:sp>
        <p:sp>
          <p:nvSpPr>
            <p:cNvPr id="6" name="object 6"/>
            <p:cNvSpPr/>
            <p:nvPr/>
          </p:nvSpPr>
          <p:spPr>
            <a:xfrm>
              <a:off x="1129284" y="5537453"/>
              <a:ext cx="12049125" cy="1576070"/>
            </a:xfrm>
            <a:custGeom>
              <a:avLst/>
              <a:gdLst/>
              <a:ahLst/>
              <a:cxnLst/>
              <a:rect l="l" t="t" r="r" b="b"/>
              <a:pathLst>
                <a:path w="12049125" h="1576070">
                  <a:moveTo>
                    <a:pt x="0" y="0"/>
                  </a:moveTo>
                  <a:lnTo>
                    <a:pt x="12048744" y="0"/>
                  </a:lnTo>
                  <a:lnTo>
                    <a:pt x="12048744" y="1575816"/>
                  </a:lnTo>
                  <a:lnTo>
                    <a:pt x="0" y="1575816"/>
                  </a:lnTo>
                  <a:lnTo>
                    <a:pt x="0" y="0"/>
                  </a:lnTo>
                  <a:close/>
                </a:path>
              </a:pathLst>
            </a:custGeom>
            <a:ln w="38100">
              <a:solidFill>
                <a:srgbClr val="FFFFFF"/>
              </a:solidFill>
            </a:ln>
          </p:spPr>
          <p:txBody>
            <a:bodyPr wrap="square" lIns="0" tIns="0" rIns="0" bIns="0" rtlCol="0"/>
            <a:lstStyle/>
            <a:p>
              <a:endParaRPr/>
            </a:p>
          </p:txBody>
        </p:sp>
        <p:sp>
          <p:nvSpPr>
            <p:cNvPr id="7" name="object 7"/>
            <p:cNvSpPr/>
            <p:nvPr/>
          </p:nvSpPr>
          <p:spPr>
            <a:xfrm>
              <a:off x="6851045" y="5836068"/>
              <a:ext cx="565785" cy="385445"/>
            </a:xfrm>
            <a:custGeom>
              <a:avLst/>
              <a:gdLst/>
              <a:ahLst/>
              <a:cxnLst/>
              <a:rect l="l" t="t" r="r" b="b"/>
              <a:pathLst>
                <a:path w="565784" h="385445">
                  <a:moveTo>
                    <a:pt x="449958" y="385400"/>
                  </a:moveTo>
                  <a:lnTo>
                    <a:pt x="115621" y="385400"/>
                  </a:lnTo>
                  <a:lnTo>
                    <a:pt x="115621" y="359386"/>
                  </a:lnTo>
                  <a:lnTo>
                    <a:pt x="449958" y="359386"/>
                  </a:lnTo>
                  <a:lnTo>
                    <a:pt x="449958" y="385400"/>
                  </a:lnTo>
                  <a:close/>
                </a:path>
                <a:path w="565784" h="385445">
                  <a:moveTo>
                    <a:pt x="295797" y="89605"/>
                  </a:moveTo>
                  <a:lnTo>
                    <a:pt x="269782" y="89605"/>
                  </a:lnTo>
                  <a:lnTo>
                    <a:pt x="269782" y="0"/>
                  </a:lnTo>
                  <a:lnTo>
                    <a:pt x="295797" y="0"/>
                  </a:lnTo>
                  <a:lnTo>
                    <a:pt x="295797" y="89605"/>
                  </a:lnTo>
                  <a:close/>
                </a:path>
                <a:path w="565784" h="385445">
                  <a:moveTo>
                    <a:pt x="177285" y="117547"/>
                  </a:moveTo>
                  <a:lnTo>
                    <a:pt x="131037" y="37576"/>
                  </a:lnTo>
                  <a:lnTo>
                    <a:pt x="153197" y="25051"/>
                  </a:lnTo>
                  <a:lnTo>
                    <a:pt x="199446" y="104058"/>
                  </a:lnTo>
                  <a:lnTo>
                    <a:pt x="177285" y="117547"/>
                  </a:lnTo>
                  <a:close/>
                </a:path>
                <a:path w="565784" h="385445">
                  <a:moveTo>
                    <a:pt x="389257" y="117547"/>
                  </a:moveTo>
                  <a:lnTo>
                    <a:pt x="367096" y="104058"/>
                  </a:lnTo>
                  <a:lnTo>
                    <a:pt x="413345" y="25051"/>
                  </a:lnTo>
                  <a:lnTo>
                    <a:pt x="435505" y="38540"/>
                  </a:lnTo>
                  <a:lnTo>
                    <a:pt x="389257" y="117547"/>
                  </a:lnTo>
                  <a:close/>
                </a:path>
                <a:path w="565784" h="385445">
                  <a:moveTo>
                    <a:pt x="191738" y="331444"/>
                  </a:moveTo>
                  <a:lnTo>
                    <a:pt x="142599" y="245693"/>
                  </a:lnTo>
                  <a:lnTo>
                    <a:pt x="140672" y="241838"/>
                  </a:lnTo>
                  <a:lnTo>
                    <a:pt x="140672" y="237021"/>
                  </a:lnTo>
                  <a:lnTo>
                    <a:pt x="142599" y="233167"/>
                  </a:lnTo>
                  <a:lnTo>
                    <a:pt x="207154" y="121401"/>
                  </a:lnTo>
                  <a:lnTo>
                    <a:pt x="209081" y="117547"/>
                  </a:lnTo>
                  <a:lnTo>
                    <a:pt x="213898" y="115620"/>
                  </a:lnTo>
                  <a:lnTo>
                    <a:pt x="351680" y="115620"/>
                  </a:lnTo>
                  <a:lnTo>
                    <a:pt x="356498" y="117547"/>
                  </a:lnTo>
                  <a:lnTo>
                    <a:pt x="358425" y="121401"/>
                  </a:lnTo>
                  <a:lnTo>
                    <a:pt x="369555" y="140671"/>
                  </a:lnTo>
                  <a:lnTo>
                    <a:pt x="225460" y="140671"/>
                  </a:lnTo>
                  <a:lnTo>
                    <a:pt x="168613" y="239911"/>
                  </a:lnTo>
                  <a:lnTo>
                    <a:pt x="213898" y="318919"/>
                  </a:lnTo>
                  <a:lnTo>
                    <a:pt x="191738" y="331444"/>
                  </a:lnTo>
                  <a:close/>
                </a:path>
                <a:path w="565784" h="385445">
                  <a:moveTo>
                    <a:pt x="373841" y="331444"/>
                  </a:moveTo>
                  <a:lnTo>
                    <a:pt x="351680" y="318919"/>
                  </a:lnTo>
                  <a:lnTo>
                    <a:pt x="396965" y="239911"/>
                  </a:lnTo>
                  <a:lnTo>
                    <a:pt x="340118" y="140671"/>
                  </a:lnTo>
                  <a:lnTo>
                    <a:pt x="369555" y="140671"/>
                  </a:lnTo>
                  <a:lnTo>
                    <a:pt x="422980" y="233167"/>
                  </a:lnTo>
                  <a:lnTo>
                    <a:pt x="424907" y="237021"/>
                  </a:lnTo>
                  <a:lnTo>
                    <a:pt x="424907" y="241838"/>
                  </a:lnTo>
                  <a:lnTo>
                    <a:pt x="422980" y="245693"/>
                  </a:lnTo>
                  <a:lnTo>
                    <a:pt x="373841" y="331444"/>
                  </a:lnTo>
                  <a:close/>
                </a:path>
                <a:path w="565784" h="385445">
                  <a:moveTo>
                    <a:pt x="453812" y="190773"/>
                  </a:moveTo>
                  <a:lnTo>
                    <a:pt x="441286" y="168612"/>
                  </a:lnTo>
                  <a:lnTo>
                    <a:pt x="521258" y="122364"/>
                  </a:lnTo>
                  <a:lnTo>
                    <a:pt x="533783" y="145488"/>
                  </a:lnTo>
                  <a:lnTo>
                    <a:pt x="453812" y="190773"/>
                  </a:lnTo>
                  <a:close/>
                </a:path>
                <a:path w="565784" h="385445">
                  <a:moveTo>
                    <a:pt x="565579" y="282306"/>
                  </a:moveTo>
                  <a:lnTo>
                    <a:pt x="475009" y="282306"/>
                  </a:lnTo>
                  <a:lnTo>
                    <a:pt x="475973" y="256291"/>
                  </a:lnTo>
                  <a:lnTo>
                    <a:pt x="565579" y="256291"/>
                  </a:lnTo>
                  <a:lnTo>
                    <a:pt x="565579" y="282306"/>
                  </a:lnTo>
                  <a:close/>
                </a:path>
                <a:path w="565784" h="385445">
                  <a:moveTo>
                    <a:pt x="89606" y="282306"/>
                  </a:moveTo>
                  <a:lnTo>
                    <a:pt x="0" y="282306"/>
                  </a:lnTo>
                  <a:lnTo>
                    <a:pt x="0" y="256291"/>
                  </a:lnTo>
                  <a:lnTo>
                    <a:pt x="90569" y="256291"/>
                  </a:lnTo>
                  <a:lnTo>
                    <a:pt x="89606" y="282306"/>
                  </a:lnTo>
                  <a:close/>
                </a:path>
                <a:path w="565784" h="385445">
                  <a:moveTo>
                    <a:pt x="111766" y="190773"/>
                  </a:moveTo>
                  <a:lnTo>
                    <a:pt x="31795" y="144525"/>
                  </a:lnTo>
                  <a:lnTo>
                    <a:pt x="44321" y="122364"/>
                  </a:lnTo>
                  <a:lnTo>
                    <a:pt x="124292" y="168612"/>
                  </a:lnTo>
                  <a:lnTo>
                    <a:pt x="111766" y="190773"/>
                  </a:lnTo>
                  <a:close/>
                </a:path>
              </a:pathLst>
            </a:custGeom>
            <a:solidFill>
              <a:srgbClr val="FF4F8A"/>
            </a:solidFill>
          </p:spPr>
          <p:txBody>
            <a:bodyPr wrap="square" lIns="0" tIns="0" rIns="0" bIns="0" rtlCol="0"/>
            <a:lstStyle/>
            <a:p>
              <a:endParaRPr/>
            </a:p>
          </p:txBody>
        </p:sp>
      </p:grpSp>
      <p:sp>
        <p:nvSpPr>
          <p:cNvPr id="8" name="object 8"/>
          <p:cNvSpPr txBox="1"/>
          <p:nvPr/>
        </p:nvSpPr>
        <p:spPr>
          <a:xfrm>
            <a:off x="1129283" y="5537453"/>
            <a:ext cx="12049125" cy="1576070"/>
          </a:xfrm>
          <a:prstGeom prst="rect">
            <a:avLst/>
          </a:prstGeom>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50"/>
              </a:spcBef>
            </a:pPr>
            <a:endParaRPr sz="1300">
              <a:latin typeface="Times New Roman"/>
              <a:cs typeface="Times New Roman"/>
            </a:endParaRPr>
          </a:p>
          <a:p>
            <a:pPr marL="5297170" marR="5337175" indent="635" algn="ctr">
              <a:lnSpc>
                <a:spcPct val="100000"/>
              </a:lnSpc>
            </a:pPr>
            <a:r>
              <a:rPr sz="1400" spc="15" dirty="0">
                <a:solidFill>
                  <a:srgbClr val="FFFFFF"/>
                </a:solidFill>
                <a:latin typeface="Trebuchet MS"/>
                <a:cs typeface="Trebuchet MS"/>
              </a:rPr>
              <a:t>EventBridge </a:t>
            </a:r>
            <a:r>
              <a:rPr sz="1400" spc="20" dirty="0">
                <a:solidFill>
                  <a:srgbClr val="FFFFFF"/>
                </a:solidFill>
                <a:latin typeface="Trebuchet MS"/>
                <a:cs typeface="Trebuchet MS"/>
              </a:rPr>
              <a:t> </a:t>
            </a:r>
            <a:r>
              <a:rPr sz="1400" dirty="0">
                <a:solidFill>
                  <a:srgbClr val="FFFFFF"/>
                </a:solidFill>
                <a:latin typeface="Trebuchet MS"/>
                <a:cs typeface="Trebuchet MS"/>
              </a:rPr>
              <a:t>default</a:t>
            </a:r>
            <a:r>
              <a:rPr sz="1400" spc="-95" dirty="0">
                <a:solidFill>
                  <a:srgbClr val="FFFFFF"/>
                </a:solidFill>
                <a:latin typeface="Trebuchet MS"/>
                <a:cs typeface="Trebuchet MS"/>
              </a:rPr>
              <a:t> </a:t>
            </a:r>
            <a:r>
              <a:rPr sz="1400" dirty="0">
                <a:solidFill>
                  <a:srgbClr val="FFFFFF"/>
                </a:solidFill>
                <a:latin typeface="Trebuchet MS"/>
                <a:cs typeface="Trebuchet MS"/>
              </a:rPr>
              <a:t>event</a:t>
            </a:r>
            <a:r>
              <a:rPr sz="1400" spc="-90" dirty="0">
                <a:solidFill>
                  <a:srgbClr val="FFFFFF"/>
                </a:solidFill>
                <a:latin typeface="Trebuchet MS"/>
                <a:cs typeface="Trebuchet MS"/>
              </a:rPr>
              <a:t> </a:t>
            </a:r>
            <a:r>
              <a:rPr sz="1400" spc="40" dirty="0">
                <a:solidFill>
                  <a:srgbClr val="FFFFFF"/>
                </a:solidFill>
                <a:latin typeface="Trebuchet MS"/>
                <a:cs typeface="Trebuchet MS"/>
              </a:rPr>
              <a:t>bus</a:t>
            </a:r>
            <a:endParaRPr sz="1400">
              <a:latin typeface="Trebuchet MS"/>
              <a:cs typeface="Trebuchet MS"/>
            </a:endParaRPr>
          </a:p>
        </p:txBody>
      </p:sp>
      <p:grpSp>
        <p:nvGrpSpPr>
          <p:cNvPr id="9" name="object 9"/>
          <p:cNvGrpSpPr/>
          <p:nvPr/>
        </p:nvGrpSpPr>
        <p:grpSpPr>
          <a:xfrm>
            <a:off x="14262865" y="1658741"/>
            <a:ext cx="102235" cy="1609725"/>
            <a:chOff x="14262865" y="1658741"/>
            <a:chExt cx="102235" cy="1609725"/>
          </a:xfrm>
        </p:grpSpPr>
        <p:sp>
          <p:nvSpPr>
            <p:cNvPr id="10" name="object 10"/>
            <p:cNvSpPr/>
            <p:nvPr/>
          </p:nvSpPr>
          <p:spPr>
            <a:xfrm>
              <a:off x="14313787" y="1665220"/>
              <a:ext cx="0" cy="1603375"/>
            </a:xfrm>
            <a:custGeom>
              <a:avLst/>
              <a:gdLst/>
              <a:ahLst/>
              <a:cxnLst/>
              <a:rect l="l" t="t" r="r" b="b"/>
              <a:pathLst>
                <a:path h="1603375">
                  <a:moveTo>
                    <a:pt x="0" y="1603121"/>
                  </a:moveTo>
                  <a:lnTo>
                    <a:pt x="0" y="0"/>
                  </a:lnTo>
                </a:path>
              </a:pathLst>
            </a:custGeom>
            <a:ln w="12954">
              <a:solidFill>
                <a:srgbClr val="8FA7C4"/>
              </a:solidFill>
            </a:ln>
          </p:spPr>
          <p:txBody>
            <a:bodyPr wrap="square" lIns="0" tIns="0" rIns="0" bIns="0" rtlCol="0"/>
            <a:lstStyle/>
            <a:p>
              <a:endParaRPr/>
            </a:p>
          </p:txBody>
        </p:sp>
        <p:sp>
          <p:nvSpPr>
            <p:cNvPr id="11" name="object 11"/>
            <p:cNvSpPr/>
            <p:nvPr/>
          </p:nvSpPr>
          <p:spPr>
            <a:xfrm>
              <a:off x="14269342" y="1665218"/>
              <a:ext cx="88900" cy="76200"/>
            </a:xfrm>
            <a:custGeom>
              <a:avLst/>
              <a:gdLst/>
              <a:ahLst/>
              <a:cxnLst/>
              <a:rect l="l" t="t" r="r" b="b"/>
              <a:pathLst>
                <a:path w="88900" h="76200">
                  <a:moveTo>
                    <a:pt x="88900" y="76200"/>
                  </a:moveTo>
                  <a:lnTo>
                    <a:pt x="44450" y="0"/>
                  </a:lnTo>
                  <a:lnTo>
                    <a:pt x="0" y="76200"/>
                  </a:lnTo>
                </a:path>
              </a:pathLst>
            </a:custGeom>
            <a:ln w="12954">
              <a:solidFill>
                <a:srgbClr val="8FA7C4"/>
              </a:solidFill>
            </a:ln>
          </p:spPr>
          <p:txBody>
            <a:bodyPr wrap="square" lIns="0" tIns="0" rIns="0" bIns="0" rtlCol="0"/>
            <a:lstStyle/>
            <a:p>
              <a:endParaRPr/>
            </a:p>
          </p:txBody>
        </p:sp>
      </p:grpSp>
      <p:grpSp>
        <p:nvGrpSpPr>
          <p:cNvPr id="12" name="object 12"/>
          <p:cNvGrpSpPr/>
          <p:nvPr/>
        </p:nvGrpSpPr>
        <p:grpSpPr>
          <a:xfrm>
            <a:off x="4267580" y="2970025"/>
            <a:ext cx="603250" cy="102235"/>
            <a:chOff x="4267580" y="2970025"/>
            <a:chExt cx="603250" cy="102235"/>
          </a:xfrm>
        </p:grpSpPr>
        <p:sp>
          <p:nvSpPr>
            <p:cNvPr id="13" name="object 13"/>
            <p:cNvSpPr/>
            <p:nvPr/>
          </p:nvSpPr>
          <p:spPr>
            <a:xfrm>
              <a:off x="4267580" y="3020950"/>
              <a:ext cx="596900" cy="0"/>
            </a:xfrm>
            <a:custGeom>
              <a:avLst/>
              <a:gdLst/>
              <a:ahLst/>
              <a:cxnLst/>
              <a:rect l="l" t="t" r="r" b="b"/>
              <a:pathLst>
                <a:path w="596900">
                  <a:moveTo>
                    <a:pt x="0" y="0"/>
                  </a:moveTo>
                  <a:lnTo>
                    <a:pt x="596773" y="0"/>
                  </a:lnTo>
                </a:path>
              </a:pathLst>
            </a:custGeom>
            <a:ln w="12954">
              <a:solidFill>
                <a:srgbClr val="8FA7C4"/>
              </a:solidFill>
            </a:ln>
          </p:spPr>
          <p:txBody>
            <a:bodyPr wrap="square" lIns="0" tIns="0" rIns="0" bIns="0" rtlCol="0"/>
            <a:lstStyle/>
            <a:p>
              <a:endParaRPr/>
            </a:p>
          </p:txBody>
        </p:sp>
        <p:sp>
          <p:nvSpPr>
            <p:cNvPr id="14" name="object 14"/>
            <p:cNvSpPr/>
            <p:nvPr/>
          </p:nvSpPr>
          <p:spPr>
            <a:xfrm>
              <a:off x="4788159" y="2976502"/>
              <a:ext cx="76200" cy="88900"/>
            </a:xfrm>
            <a:custGeom>
              <a:avLst/>
              <a:gdLst/>
              <a:ahLst/>
              <a:cxnLst/>
              <a:rect l="l" t="t" r="r" b="b"/>
              <a:pathLst>
                <a:path w="76200" h="88900">
                  <a:moveTo>
                    <a:pt x="0" y="88900"/>
                  </a:moveTo>
                  <a:lnTo>
                    <a:pt x="76200" y="44450"/>
                  </a:lnTo>
                  <a:lnTo>
                    <a:pt x="0" y="0"/>
                  </a:lnTo>
                </a:path>
              </a:pathLst>
            </a:custGeom>
            <a:ln w="12954">
              <a:solidFill>
                <a:srgbClr val="8FA7C4"/>
              </a:solidFill>
            </a:ln>
          </p:spPr>
          <p:txBody>
            <a:bodyPr wrap="square" lIns="0" tIns="0" rIns="0" bIns="0" rtlCol="0"/>
            <a:lstStyle/>
            <a:p>
              <a:endParaRPr/>
            </a:p>
          </p:txBody>
        </p:sp>
      </p:grpSp>
      <p:sp>
        <p:nvSpPr>
          <p:cNvPr id="15" name="object 15"/>
          <p:cNvSpPr/>
          <p:nvPr/>
        </p:nvSpPr>
        <p:spPr>
          <a:xfrm>
            <a:off x="3322180" y="2804578"/>
            <a:ext cx="332740" cy="430530"/>
          </a:xfrm>
          <a:custGeom>
            <a:avLst/>
            <a:gdLst/>
            <a:ahLst/>
            <a:cxnLst/>
            <a:rect l="l" t="t" r="r" b="b"/>
            <a:pathLst>
              <a:path w="332739" h="430530">
                <a:moveTo>
                  <a:pt x="294932" y="349110"/>
                </a:moveTo>
                <a:lnTo>
                  <a:pt x="285877" y="334797"/>
                </a:lnTo>
                <a:lnTo>
                  <a:pt x="251155" y="373138"/>
                </a:lnTo>
                <a:lnTo>
                  <a:pt x="242316" y="361556"/>
                </a:lnTo>
                <a:lnTo>
                  <a:pt x="232346" y="374738"/>
                </a:lnTo>
                <a:lnTo>
                  <a:pt x="250317" y="398487"/>
                </a:lnTo>
                <a:lnTo>
                  <a:pt x="294932" y="349110"/>
                </a:lnTo>
                <a:close/>
              </a:path>
              <a:path w="332739" h="430530">
                <a:moveTo>
                  <a:pt x="296697" y="209334"/>
                </a:moveTo>
                <a:lnTo>
                  <a:pt x="287642" y="195021"/>
                </a:lnTo>
                <a:lnTo>
                  <a:pt x="252933" y="233464"/>
                </a:lnTo>
                <a:lnTo>
                  <a:pt x="244157" y="221780"/>
                </a:lnTo>
                <a:lnTo>
                  <a:pt x="234124" y="234962"/>
                </a:lnTo>
                <a:lnTo>
                  <a:pt x="252082" y="258800"/>
                </a:lnTo>
                <a:lnTo>
                  <a:pt x="296697" y="209334"/>
                </a:lnTo>
                <a:close/>
              </a:path>
              <a:path w="332739" h="430530">
                <a:moveTo>
                  <a:pt x="296887" y="107619"/>
                </a:moveTo>
                <a:lnTo>
                  <a:pt x="282105" y="88023"/>
                </a:lnTo>
                <a:lnTo>
                  <a:pt x="296849" y="68529"/>
                </a:lnTo>
                <a:lnTo>
                  <a:pt x="286842" y="55308"/>
                </a:lnTo>
                <a:lnTo>
                  <a:pt x="272122" y="74764"/>
                </a:lnTo>
                <a:lnTo>
                  <a:pt x="257416" y="55232"/>
                </a:lnTo>
                <a:lnTo>
                  <a:pt x="247396" y="68440"/>
                </a:lnTo>
                <a:lnTo>
                  <a:pt x="262115" y="87985"/>
                </a:lnTo>
                <a:lnTo>
                  <a:pt x="247294" y="107594"/>
                </a:lnTo>
                <a:lnTo>
                  <a:pt x="257302" y="120815"/>
                </a:lnTo>
                <a:lnTo>
                  <a:pt x="272110" y="101244"/>
                </a:lnTo>
                <a:lnTo>
                  <a:pt x="286867" y="120815"/>
                </a:lnTo>
                <a:lnTo>
                  <a:pt x="296887" y="107619"/>
                </a:lnTo>
                <a:close/>
              </a:path>
              <a:path w="332739" h="430530">
                <a:moveTo>
                  <a:pt x="332333" y="166331"/>
                </a:moveTo>
                <a:lnTo>
                  <a:pt x="318262" y="166331"/>
                </a:lnTo>
                <a:lnTo>
                  <a:pt x="318262" y="185127"/>
                </a:lnTo>
                <a:lnTo>
                  <a:pt x="318262" y="271132"/>
                </a:lnTo>
                <a:lnTo>
                  <a:pt x="109677" y="271132"/>
                </a:lnTo>
                <a:lnTo>
                  <a:pt x="89446" y="245148"/>
                </a:lnTo>
                <a:lnTo>
                  <a:pt x="14147" y="245148"/>
                </a:lnTo>
                <a:lnTo>
                  <a:pt x="14147" y="158940"/>
                </a:lnTo>
                <a:lnTo>
                  <a:pt x="83934" y="158940"/>
                </a:lnTo>
                <a:lnTo>
                  <a:pt x="103517" y="185127"/>
                </a:lnTo>
                <a:lnTo>
                  <a:pt x="318262" y="185127"/>
                </a:lnTo>
                <a:lnTo>
                  <a:pt x="318262" y="166331"/>
                </a:lnTo>
                <a:lnTo>
                  <a:pt x="109677" y="166331"/>
                </a:lnTo>
                <a:lnTo>
                  <a:pt x="104063" y="158940"/>
                </a:lnTo>
                <a:lnTo>
                  <a:pt x="89877" y="140246"/>
                </a:lnTo>
                <a:lnTo>
                  <a:pt x="0" y="140246"/>
                </a:lnTo>
                <a:lnTo>
                  <a:pt x="0" y="263563"/>
                </a:lnTo>
                <a:lnTo>
                  <a:pt x="83578" y="263563"/>
                </a:lnTo>
                <a:lnTo>
                  <a:pt x="103733" y="289839"/>
                </a:lnTo>
                <a:lnTo>
                  <a:pt x="332333" y="289839"/>
                </a:lnTo>
                <a:lnTo>
                  <a:pt x="332333" y="271132"/>
                </a:lnTo>
                <a:lnTo>
                  <a:pt x="332333" y="166331"/>
                </a:lnTo>
                <a:close/>
              </a:path>
              <a:path w="332739" h="430530">
                <a:moveTo>
                  <a:pt x="332397" y="306489"/>
                </a:moveTo>
                <a:lnTo>
                  <a:pt x="318262" y="306489"/>
                </a:lnTo>
                <a:lnTo>
                  <a:pt x="318262" y="325183"/>
                </a:lnTo>
                <a:lnTo>
                  <a:pt x="318262" y="411378"/>
                </a:lnTo>
                <a:lnTo>
                  <a:pt x="109664" y="411378"/>
                </a:lnTo>
                <a:lnTo>
                  <a:pt x="89522" y="385864"/>
                </a:lnTo>
                <a:lnTo>
                  <a:pt x="14147" y="385864"/>
                </a:lnTo>
                <a:lnTo>
                  <a:pt x="14147" y="299186"/>
                </a:lnTo>
                <a:lnTo>
                  <a:pt x="83159" y="299186"/>
                </a:lnTo>
                <a:lnTo>
                  <a:pt x="103797" y="325183"/>
                </a:lnTo>
                <a:lnTo>
                  <a:pt x="318262" y="325183"/>
                </a:lnTo>
                <a:lnTo>
                  <a:pt x="318262" y="306489"/>
                </a:lnTo>
                <a:lnTo>
                  <a:pt x="109664" y="306489"/>
                </a:lnTo>
                <a:lnTo>
                  <a:pt x="103860" y="299186"/>
                </a:lnTo>
                <a:lnTo>
                  <a:pt x="88950" y="280492"/>
                </a:lnTo>
                <a:lnTo>
                  <a:pt x="0" y="280492"/>
                </a:lnTo>
                <a:lnTo>
                  <a:pt x="0" y="404190"/>
                </a:lnTo>
                <a:lnTo>
                  <a:pt x="83794" y="404190"/>
                </a:lnTo>
                <a:lnTo>
                  <a:pt x="103936" y="430085"/>
                </a:lnTo>
                <a:lnTo>
                  <a:pt x="332397" y="430085"/>
                </a:lnTo>
                <a:lnTo>
                  <a:pt x="332397" y="411378"/>
                </a:lnTo>
                <a:lnTo>
                  <a:pt x="332397" y="306489"/>
                </a:lnTo>
                <a:close/>
              </a:path>
              <a:path w="332739" h="430530">
                <a:moveTo>
                  <a:pt x="332397" y="25895"/>
                </a:moveTo>
                <a:lnTo>
                  <a:pt x="318325" y="25895"/>
                </a:lnTo>
                <a:lnTo>
                  <a:pt x="318325" y="44602"/>
                </a:lnTo>
                <a:lnTo>
                  <a:pt x="318325" y="130886"/>
                </a:lnTo>
                <a:lnTo>
                  <a:pt x="109664" y="131368"/>
                </a:lnTo>
                <a:lnTo>
                  <a:pt x="89369" y="104800"/>
                </a:lnTo>
                <a:lnTo>
                  <a:pt x="14211" y="104800"/>
                </a:lnTo>
                <a:lnTo>
                  <a:pt x="14706" y="18707"/>
                </a:lnTo>
                <a:lnTo>
                  <a:pt x="83654" y="18707"/>
                </a:lnTo>
                <a:lnTo>
                  <a:pt x="103733" y="44602"/>
                </a:lnTo>
                <a:lnTo>
                  <a:pt x="318325" y="44602"/>
                </a:lnTo>
                <a:lnTo>
                  <a:pt x="318325" y="25895"/>
                </a:lnTo>
                <a:lnTo>
                  <a:pt x="109664" y="25895"/>
                </a:lnTo>
                <a:lnTo>
                  <a:pt x="104051" y="18707"/>
                </a:lnTo>
                <a:lnTo>
                  <a:pt x="89446" y="0"/>
                </a:lnTo>
                <a:lnTo>
                  <a:pt x="635" y="0"/>
                </a:lnTo>
                <a:lnTo>
                  <a:pt x="0" y="123698"/>
                </a:lnTo>
                <a:lnTo>
                  <a:pt x="83578" y="123698"/>
                </a:lnTo>
                <a:lnTo>
                  <a:pt x="103797" y="150063"/>
                </a:lnTo>
                <a:lnTo>
                  <a:pt x="332397" y="149593"/>
                </a:lnTo>
                <a:lnTo>
                  <a:pt x="332397" y="131368"/>
                </a:lnTo>
                <a:lnTo>
                  <a:pt x="332397" y="25895"/>
                </a:lnTo>
                <a:close/>
              </a:path>
            </a:pathLst>
          </a:custGeom>
          <a:solidFill>
            <a:srgbClr val="CD2163"/>
          </a:solidFill>
        </p:spPr>
        <p:txBody>
          <a:bodyPr wrap="square" lIns="0" tIns="0" rIns="0" bIns="0" rtlCol="0"/>
          <a:lstStyle/>
          <a:p>
            <a:endParaRPr/>
          </a:p>
        </p:txBody>
      </p:sp>
      <p:grpSp>
        <p:nvGrpSpPr>
          <p:cNvPr id="16" name="object 16"/>
          <p:cNvGrpSpPr/>
          <p:nvPr/>
        </p:nvGrpSpPr>
        <p:grpSpPr>
          <a:xfrm>
            <a:off x="2053791" y="3895211"/>
            <a:ext cx="10384155" cy="2667000"/>
            <a:chOff x="2053791" y="3895211"/>
            <a:chExt cx="10384155" cy="2667000"/>
          </a:xfrm>
        </p:grpSpPr>
        <p:sp>
          <p:nvSpPr>
            <p:cNvPr id="17" name="object 17"/>
            <p:cNvSpPr/>
            <p:nvPr/>
          </p:nvSpPr>
          <p:spPr>
            <a:xfrm>
              <a:off x="2053780" y="6108737"/>
              <a:ext cx="10384155" cy="454025"/>
            </a:xfrm>
            <a:custGeom>
              <a:avLst/>
              <a:gdLst/>
              <a:ahLst/>
              <a:cxnLst/>
              <a:rect l="l" t="t" r="r" b="b"/>
              <a:pathLst>
                <a:path w="10384155" h="454025">
                  <a:moveTo>
                    <a:pt x="131356" y="4191"/>
                  </a:moveTo>
                  <a:lnTo>
                    <a:pt x="127152" y="0"/>
                  </a:lnTo>
                  <a:lnTo>
                    <a:pt x="112585" y="0"/>
                  </a:lnTo>
                  <a:lnTo>
                    <a:pt x="112585" y="18732"/>
                  </a:lnTo>
                  <a:lnTo>
                    <a:pt x="112585" y="434721"/>
                  </a:lnTo>
                  <a:lnTo>
                    <a:pt x="18770" y="434721"/>
                  </a:lnTo>
                  <a:lnTo>
                    <a:pt x="18770" y="18732"/>
                  </a:lnTo>
                  <a:lnTo>
                    <a:pt x="112585" y="18732"/>
                  </a:lnTo>
                  <a:lnTo>
                    <a:pt x="112585" y="0"/>
                  </a:lnTo>
                  <a:lnTo>
                    <a:pt x="4203" y="0"/>
                  </a:lnTo>
                  <a:lnTo>
                    <a:pt x="0" y="4191"/>
                  </a:lnTo>
                  <a:lnTo>
                    <a:pt x="0" y="449249"/>
                  </a:lnTo>
                  <a:lnTo>
                    <a:pt x="4203" y="453440"/>
                  </a:lnTo>
                  <a:lnTo>
                    <a:pt x="127152" y="453440"/>
                  </a:lnTo>
                  <a:lnTo>
                    <a:pt x="131356" y="449249"/>
                  </a:lnTo>
                  <a:lnTo>
                    <a:pt x="131356" y="434721"/>
                  </a:lnTo>
                  <a:lnTo>
                    <a:pt x="131356" y="18732"/>
                  </a:lnTo>
                  <a:lnTo>
                    <a:pt x="131356" y="4191"/>
                  </a:lnTo>
                  <a:close/>
                </a:path>
                <a:path w="10384155" h="454025">
                  <a:moveTo>
                    <a:pt x="292735" y="4191"/>
                  </a:moveTo>
                  <a:lnTo>
                    <a:pt x="288531" y="0"/>
                  </a:lnTo>
                  <a:lnTo>
                    <a:pt x="165582" y="0"/>
                  </a:lnTo>
                  <a:lnTo>
                    <a:pt x="161378" y="4191"/>
                  </a:lnTo>
                  <a:lnTo>
                    <a:pt x="161378" y="449249"/>
                  </a:lnTo>
                  <a:lnTo>
                    <a:pt x="165582" y="453440"/>
                  </a:lnTo>
                  <a:lnTo>
                    <a:pt x="288531" y="453440"/>
                  </a:lnTo>
                  <a:lnTo>
                    <a:pt x="292735" y="449249"/>
                  </a:lnTo>
                  <a:lnTo>
                    <a:pt x="292735" y="434721"/>
                  </a:lnTo>
                  <a:lnTo>
                    <a:pt x="292735" y="365785"/>
                  </a:lnTo>
                  <a:lnTo>
                    <a:pt x="273964" y="365785"/>
                  </a:lnTo>
                  <a:lnTo>
                    <a:pt x="273964" y="434721"/>
                  </a:lnTo>
                  <a:lnTo>
                    <a:pt x="180149" y="434721"/>
                  </a:lnTo>
                  <a:lnTo>
                    <a:pt x="180149" y="18732"/>
                  </a:lnTo>
                  <a:lnTo>
                    <a:pt x="273964" y="18732"/>
                  </a:lnTo>
                  <a:lnTo>
                    <a:pt x="273964" y="92811"/>
                  </a:lnTo>
                  <a:lnTo>
                    <a:pt x="292735" y="92811"/>
                  </a:lnTo>
                  <a:lnTo>
                    <a:pt x="292735" y="18732"/>
                  </a:lnTo>
                  <a:lnTo>
                    <a:pt x="292735" y="4191"/>
                  </a:lnTo>
                  <a:close/>
                </a:path>
                <a:path w="10384155" h="454025">
                  <a:moveTo>
                    <a:pt x="458317" y="223342"/>
                  </a:moveTo>
                  <a:lnTo>
                    <a:pt x="437680" y="187693"/>
                  </a:lnTo>
                  <a:lnTo>
                    <a:pt x="437680" y="225132"/>
                  </a:lnTo>
                  <a:lnTo>
                    <a:pt x="387769" y="311480"/>
                  </a:lnTo>
                  <a:lnTo>
                    <a:pt x="287947" y="311480"/>
                  </a:lnTo>
                  <a:lnTo>
                    <a:pt x="238404" y="225132"/>
                  </a:lnTo>
                  <a:lnTo>
                    <a:pt x="287947" y="138874"/>
                  </a:lnTo>
                  <a:lnTo>
                    <a:pt x="387769" y="138874"/>
                  </a:lnTo>
                  <a:lnTo>
                    <a:pt x="437680" y="225132"/>
                  </a:lnTo>
                  <a:lnTo>
                    <a:pt x="437680" y="187693"/>
                  </a:lnTo>
                  <a:lnTo>
                    <a:pt x="409422" y="138874"/>
                  </a:lnTo>
                  <a:lnTo>
                    <a:pt x="399605" y="121920"/>
                  </a:lnTo>
                  <a:lnTo>
                    <a:pt x="396494" y="120142"/>
                  </a:lnTo>
                  <a:lnTo>
                    <a:pt x="279133" y="120142"/>
                  </a:lnTo>
                  <a:lnTo>
                    <a:pt x="276021" y="121920"/>
                  </a:lnTo>
                  <a:lnTo>
                    <a:pt x="217398" y="223342"/>
                  </a:lnTo>
                  <a:lnTo>
                    <a:pt x="217398" y="226923"/>
                  </a:lnTo>
                  <a:lnTo>
                    <a:pt x="276021" y="328434"/>
                  </a:lnTo>
                  <a:lnTo>
                    <a:pt x="279120" y="330200"/>
                  </a:lnTo>
                  <a:lnTo>
                    <a:pt x="393115" y="330200"/>
                  </a:lnTo>
                  <a:lnTo>
                    <a:pt x="396506" y="330200"/>
                  </a:lnTo>
                  <a:lnTo>
                    <a:pt x="399605" y="328434"/>
                  </a:lnTo>
                  <a:lnTo>
                    <a:pt x="409409" y="311480"/>
                  </a:lnTo>
                  <a:lnTo>
                    <a:pt x="458317" y="226923"/>
                  </a:lnTo>
                  <a:lnTo>
                    <a:pt x="458317" y="223342"/>
                  </a:lnTo>
                  <a:close/>
                </a:path>
                <a:path w="10384155" h="454025">
                  <a:moveTo>
                    <a:pt x="709498" y="4191"/>
                  </a:moveTo>
                  <a:lnTo>
                    <a:pt x="705294" y="0"/>
                  </a:lnTo>
                  <a:lnTo>
                    <a:pt x="690753" y="0"/>
                  </a:lnTo>
                  <a:lnTo>
                    <a:pt x="690753" y="18732"/>
                  </a:lnTo>
                  <a:lnTo>
                    <a:pt x="690753" y="434721"/>
                  </a:lnTo>
                  <a:lnTo>
                    <a:pt x="597090" y="434721"/>
                  </a:lnTo>
                  <a:lnTo>
                    <a:pt x="597090" y="18732"/>
                  </a:lnTo>
                  <a:lnTo>
                    <a:pt x="690753" y="18732"/>
                  </a:lnTo>
                  <a:lnTo>
                    <a:pt x="690753" y="0"/>
                  </a:lnTo>
                  <a:lnTo>
                    <a:pt x="582549" y="0"/>
                  </a:lnTo>
                  <a:lnTo>
                    <a:pt x="578358" y="4191"/>
                  </a:lnTo>
                  <a:lnTo>
                    <a:pt x="578358" y="449249"/>
                  </a:lnTo>
                  <a:lnTo>
                    <a:pt x="582549" y="453440"/>
                  </a:lnTo>
                  <a:lnTo>
                    <a:pt x="705294" y="453440"/>
                  </a:lnTo>
                  <a:lnTo>
                    <a:pt x="709498" y="449249"/>
                  </a:lnTo>
                  <a:lnTo>
                    <a:pt x="709498" y="434721"/>
                  </a:lnTo>
                  <a:lnTo>
                    <a:pt x="709498" y="18732"/>
                  </a:lnTo>
                  <a:lnTo>
                    <a:pt x="709498" y="4191"/>
                  </a:lnTo>
                  <a:close/>
                </a:path>
                <a:path w="10384155" h="454025">
                  <a:moveTo>
                    <a:pt x="870610" y="4191"/>
                  </a:moveTo>
                  <a:lnTo>
                    <a:pt x="866406" y="0"/>
                  </a:lnTo>
                  <a:lnTo>
                    <a:pt x="743661" y="0"/>
                  </a:lnTo>
                  <a:lnTo>
                    <a:pt x="739470" y="4191"/>
                  </a:lnTo>
                  <a:lnTo>
                    <a:pt x="739470" y="449249"/>
                  </a:lnTo>
                  <a:lnTo>
                    <a:pt x="743661" y="453440"/>
                  </a:lnTo>
                  <a:lnTo>
                    <a:pt x="866406" y="453440"/>
                  </a:lnTo>
                  <a:lnTo>
                    <a:pt x="870610" y="449249"/>
                  </a:lnTo>
                  <a:lnTo>
                    <a:pt x="870610" y="434721"/>
                  </a:lnTo>
                  <a:lnTo>
                    <a:pt x="870610" y="365785"/>
                  </a:lnTo>
                  <a:lnTo>
                    <a:pt x="851865" y="365785"/>
                  </a:lnTo>
                  <a:lnTo>
                    <a:pt x="851865" y="434721"/>
                  </a:lnTo>
                  <a:lnTo>
                    <a:pt x="758202" y="434721"/>
                  </a:lnTo>
                  <a:lnTo>
                    <a:pt x="758202" y="18732"/>
                  </a:lnTo>
                  <a:lnTo>
                    <a:pt x="851865" y="18732"/>
                  </a:lnTo>
                  <a:lnTo>
                    <a:pt x="851865" y="92811"/>
                  </a:lnTo>
                  <a:lnTo>
                    <a:pt x="870610" y="92811"/>
                  </a:lnTo>
                  <a:lnTo>
                    <a:pt x="870610" y="18732"/>
                  </a:lnTo>
                  <a:lnTo>
                    <a:pt x="870610" y="4191"/>
                  </a:lnTo>
                  <a:close/>
                </a:path>
                <a:path w="10384155" h="454025">
                  <a:moveTo>
                    <a:pt x="1035926" y="223342"/>
                  </a:moveTo>
                  <a:lnTo>
                    <a:pt x="1015326" y="187706"/>
                  </a:lnTo>
                  <a:lnTo>
                    <a:pt x="1015326" y="225132"/>
                  </a:lnTo>
                  <a:lnTo>
                    <a:pt x="965492" y="311480"/>
                  </a:lnTo>
                  <a:lnTo>
                    <a:pt x="865822" y="311480"/>
                  </a:lnTo>
                  <a:lnTo>
                    <a:pt x="816368" y="225132"/>
                  </a:lnTo>
                  <a:lnTo>
                    <a:pt x="865822" y="138874"/>
                  </a:lnTo>
                  <a:lnTo>
                    <a:pt x="965492" y="138874"/>
                  </a:lnTo>
                  <a:lnTo>
                    <a:pt x="1015326" y="225132"/>
                  </a:lnTo>
                  <a:lnTo>
                    <a:pt x="1015326" y="187706"/>
                  </a:lnTo>
                  <a:lnTo>
                    <a:pt x="987107" y="138874"/>
                  </a:lnTo>
                  <a:lnTo>
                    <a:pt x="977303" y="121920"/>
                  </a:lnTo>
                  <a:lnTo>
                    <a:pt x="974191" y="120142"/>
                  </a:lnTo>
                  <a:lnTo>
                    <a:pt x="857034" y="120142"/>
                  </a:lnTo>
                  <a:lnTo>
                    <a:pt x="853922" y="121920"/>
                  </a:lnTo>
                  <a:lnTo>
                    <a:pt x="795401" y="223342"/>
                  </a:lnTo>
                  <a:lnTo>
                    <a:pt x="795401" y="226923"/>
                  </a:lnTo>
                  <a:lnTo>
                    <a:pt x="853922" y="328434"/>
                  </a:lnTo>
                  <a:lnTo>
                    <a:pt x="857021" y="330200"/>
                  </a:lnTo>
                  <a:lnTo>
                    <a:pt x="970826" y="330200"/>
                  </a:lnTo>
                  <a:lnTo>
                    <a:pt x="974217" y="330200"/>
                  </a:lnTo>
                  <a:lnTo>
                    <a:pt x="977303" y="328434"/>
                  </a:lnTo>
                  <a:lnTo>
                    <a:pt x="987094" y="311480"/>
                  </a:lnTo>
                  <a:lnTo>
                    <a:pt x="1035926" y="226923"/>
                  </a:lnTo>
                  <a:lnTo>
                    <a:pt x="1035926" y="223342"/>
                  </a:lnTo>
                  <a:close/>
                </a:path>
                <a:path w="10384155" h="454025">
                  <a:moveTo>
                    <a:pt x="1287856" y="4191"/>
                  </a:moveTo>
                  <a:lnTo>
                    <a:pt x="1283652" y="0"/>
                  </a:lnTo>
                  <a:lnTo>
                    <a:pt x="1269111" y="0"/>
                  </a:lnTo>
                  <a:lnTo>
                    <a:pt x="1269111" y="18732"/>
                  </a:lnTo>
                  <a:lnTo>
                    <a:pt x="1269111" y="434721"/>
                  </a:lnTo>
                  <a:lnTo>
                    <a:pt x="1175448" y="434721"/>
                  </a:lnTo>
                  <a:lnTo>
                    <a:pt x="1175448" y="18732"/>
                  </a:lnTo>
                  <a:lnTo>
                    <a:pt x="1269111" y="18732"/>
                  </a:lnTo>
                  <a:lnTo>
                    <a:pt x="1269111" y="0"/>
                  </a:lnTo>
                  <a:lnTo>
                    <a:pt x="1160907" y="0"/>
                  </a:lnTo>
                  <a:lnTo>
                    <a:pt x="1156716" y="4191"/>
                  </a:lnTo>
                  <a:lnTo>
                    <a:pt x="1156716" y="449249"/>
                  </a:lnTo>
                  <a:lnTo>
                    <a:pt x="1160907" y="453440"/>
                  </a:lnTo>
                  <a:lnTo>
                    <a:pt x="1283652" y="453440"/>
                  </a:lnTo>
                  <a:lnTo>
                    <a:pt x="1287856" y="449249"/>
                  </a:lnTo>
                  <a:lnTo>
                    <a:pt x="1287856" y="434721"/>
                  </a:lnTo>
                  <a:lnTo>
                    <a:pt x="1287856" y="18732"/>
                  </a:lnTo>
                  <a:lnTo>
                    <a:pt x="1287856" y="4191"/>
                  </a:lnTo>
                  <a:close/>
                </a:path>
                <a:path w="10384155" h="454025">
                  <a:moveTo>
                    <a:pt x="1448968" y="4191"/>
                  </a:moveTo>
                  <a:lnTo>
                    <a:pt x="1444764" y="0"/>
                  </a:lnTo>
                  <a:lnTo>
                    <a:pt x="1322019" y="0"/>
                  </a:lnTo>
                  <a:lnTo>
                    <a:pt x="1317828" y="4191"/>
                  </a:lnTo>
                  <a:lnTo>
                    <a:pt x="1317828" y="449249"/>
                  </a:lnTo>
                  <a:lnTo>
                    <a:pt x="1322019" y="453440"/>
                  </a:lnTo>
                  <a:lnTo>
                    <a:pt x="1444764" y="453440"/>
                  </a:lnTo>
                  <a:lnTo>
                    <a:pt x="1448968" y="449249"/>
                  </a:lnTo>
                  <a:lnTo>
                    <a:pt x="1448968" y="434721"/>
                  </a:lnTo>
                  <a:lnTo>
                    <a:pt x="1448968" y="365785"/>
                  </a:lnTo>
                  <a:lnTo>
                    <a:pt x="1430223" y="365785"/>
                  </a:lnTo>
                  <a:lnTo>
                    <a:pt x="1430223" y="434721"/>
                  </a:lnTo>
                  <a:lnTo>
                    <a:pt x="1336560" y="434721"/>
                  </a:lnTo>
                  <a:lnTo>
                    <a:pt x="1336560" y="18732"/>
                  </a:lnTo>
                  <a:lnTo>
                    <a:pt x="1430223" y="18732"/>
                  </a:lnTo>
                  <a:lnTo>
                    <a:pt x="1430223" y="92811"/>
                  </a:lnTo>
                  <a:lnTo>
                    <a:pt x="1448968" y="92811"/>
                  </a:lnTo>
                  <a:lnTo>
                    <a:pt x="1448968" y="18732"/>
                  </a:lnTo>
                  <a:lnTo>
                    <a:pt x="1448968" y="4191"/>
                  </a:lnTo>
                  <a:close/>
                </a:path>
                <a:path w="10384155" h="454025">
                  <a:moveTo>
                    <a:pt x="1614284" y="223342"/>
                  </a:moveTo>
                  <a:lnTo>
                    <a:pt x="1593684" y="187706"/>
                  </a:lnTo>
                  <a:lnTo>
                    <a:pt x="1593684" y="225132"/>
                  </a:lnTo>
                  <a:lnTo>
                    <a:pt x="1543850" y="311480"/>
                  </a:lnTo>
                  <a:lnTo>
                    <a:pt x="1444180" y="311480"/>
                  </a:lnTo>
                  <a:lnTo>
                    <a:pt x="1394726" y="225132"/>
                  </a:lnTo>
                  <a:lnTo>
                    <a:pt x="1444180" y="138874"/>
                  </a:lnTo>
                  <a:lnTo>
                    <a:pt x="1543850" y="138874"/>
                  </a:lnTo>
                  <a:lnTo>
                    <a:pt x="1593684" y="225132"/>
                  </a:lnTo>
                  <a:lnTo>
                    <a:pt x="1593684" y="187706"/>
                  </a:lnTo>
                  <a:lnTo>
                    <a:pt x="1565465" y="138874"/>
                  </a:lnTo>
                  <a:lnTo>
                    <a:pt x="1555661" y="121920"/>
                  </a:lnTo>
                  <a:lnTo>
                    <a:pt x="1552549" y="120142"/>
                  </a:lnTo>
                  <a:lnTo>
                    <a:pt x="1435392" y="120142"/>
                  </a:lnTo>
                  <a:lnTo>
                    <a:pt x="1432280" y="121920"/>
                  </a:lnTo>
                  <a:lnTo>
                    <a:pt x="1373759" y="223342"/>
                  </a:lnTo>
                  <a:lnTo>
                    <a:pt x="1373759" y="226923"/>
                  </a:lnTo>
                  <a:lnTo>
                    <a:pt x="1432280" y="328434"/>
                  </a:lnTo>
                  <a:lnTo>
                    <a:pt x="1435379" y="330200"/>
                  </a:lnTo>
                  <a:lnTo>
                    <a:pt x="1549196" y="330200"/>
                  </a:lnTo>
                  <a:lnTo>
                    <a:pt x="1552575" y="330200"/>
                  </a:lnTo>
                  <a:lnTo>
                    <a:pt x="1555661" y="328434"/>
                  </a:lnTo>
                  <a:lnTo>
                    <a:pt x="1565452" y="311480"/>
                  </a:lnTo>
                  <a:lnTo>
                    <a:pt x="1614284" y="226923"/>
                  </a:lnTo>
                  <a:lnTo>
                    <a:pt x="1614284" y="223342"/>
                  </a:lnTo>
                  <a:close/>
                </a:path>
                <a:path w="10384155" h="454025">
                  <a:moveTo>
                    <a:pt x="1865668" y="4191"/>
                  </a:moveTo>
                  <a:lnTo>
                    <a:pt x="1861464" y="0"/>
                  </a:lnTo>
                  <a:lnTo>
                    <a:pt x="1846897" y="0"/>
                  </a:lnTo>
                  <a:lnTo>
                    <a:pt x="1846897" y="18732"/>
                  </a:lnTo>
                  <a:lnTo>
                    <a:pt x="1846897" y="434721"/>
                  </a:lnTo>
                  <a:lnTo>
                    <a:pt x="1753082" y="434721"/>
                  </a:lnTo>
                  <a:lnTo>
                    <a:pt x="1753082" y="18732"/>
                  </a:lnTo>
                  <a:lnTo>
                    <a:pt x="1846897" y="18732"/>
                  </a:lnTo>
                  <a:lnTo>
                    <a:pt x="1846897" y="0"/>
                  </a:lnTo>
                  <a:lnTo>
                    <a:pt x="1738515" y="0"/>
                  </a:lnTo>
                  <a:lnTo>
                    <a:pt x="1734312" y="4191"/>
                  </a:lnTo>
                  <a:lnTo>
                    <a:pt x="1734312" y="449249"/>
                  </a:lnTo>
                  <a:lnTo>
                    <a:pt x="1738515" y="453440"/>
                  </a:lnTo>
                  <a:lnTo>
                    <a:pt x="1861464" y="453440"/>
                  </a:lnTo>
                  <a:lnTo>
                    <a:pt x="1865668" y="449249"/>
                  </a:lnTo>
                  <a:lnTo>
                    <a:pt x="1865668" y="434721"/>
                  </a:lnTo>
                  <a:lnTo>
                    <a:pt x="1865668" y="18732"/>
                  </a:lnTo>
                  <a:lnTo>
                    <a:pt x="1865668" y="4191"/>
                  </a:lnTo>
                  <a:close/>
                </a:path>
                <a:path w="10384155" h="454025">
                  <a:moveTo>
                    <a:pt x="2027047" y="4191"/>
                  </a:moveTo>
                  <a:lnTo>
                    <a:pt x="2022843" y="0"/>
                  </a:lnTo>
                  <a:lnTo>
                    <a:pt x="1899894" y="0"/>
                  </a:lnTo>
                  <a:lnTo>
                    <a:pt x="1895690" y="4191"/>
                  </a:lnTo>
                  <a:lnTo>
                    <a:pt x="1895690" y="449249"/>
                  </a:lnTo>
                  <a:lnTo>
                    <a:pt x="1899894" y="453440"/>
                  </a:lnTo>
                  <a:lnTo>
                    <a:pt x="2022843" y="453440"/>
                  </a:lnTo>
                  <a:lnTo>
                    <a:pt x="2027047" y="449249"/>
                  </a:lnTo>
                  <a:lnTo>
                    <a:pt x="2027047" y="434721"/>
                  </a:lnTo>
                  <a:lnTo>
                    <a:pt x="2027047" y="365785"/>
                  </a:lnTo>
                  <a:lnTo>
                    <a:pt x="2008276" y="365785"/>
                  </a:lnTo>
                  <a:lnTo>
                    <a:pt x="2008276" y="434721"/>
                  </a:lnTo>
                  <a:lnTo>
                    <a:pt x="1914461" y="434721"/>
                  </a:lnTo>
                  <a:lnTo>
                    <a:pt x="1914461" y="18732"/>
                  </a:lnTo>
                  <a:lnTo>
                    <a:pt x="2008276" y="18732"/>
                  </a:lnTo>
                  <a:lnTo>
                    <a:pt x="2008276" y="92811"/>
                  </a:lnTo>
                  <a:lnTo>
                    <a:pt x="2027047" y="92811"/>
                  </a:lnTo>
                  <a:lnTo>
                    <a:pt x="2027047" y="18732"/>
                  </a:lnTo>
                  <a:lnTo>
                    <a:pt x="2027047" y="4191"/>
                  </a:lnTo>
                  <a:close/>
                </a:path>
                <a:path w="10384155" h="454025">
                  <a:moveTo>
                    <a:pt x="2192629" y="223342"/>
                  </a:moveTo>
                  <a:lnTo>
                    <a:pt x="2171992" y="187693"/>
                  </a:lnTo>
                  <a:lnTo>
                    <a:pt x="2171992" y="225132"/>
                  </a:lnTo>
                  <a:lnTo>
                    <a:pt x="2122081" y="311480"/>
                  </a:lnTo>
                  <a:lnTo>
                    <a:pt x="2022259" y="311480"/>
                  </a:lnTo>
                  <a:lnTo>
                    <a:pt x="1972716" y="225132"/>
                  </a:lnTo>
                  <a:lnTo>
                    <a:pt x="2022259" y="138874"/>
                  </a:lnTo>
                  <a:lnTo>
                    <a:pt x="2122081" y="138874"/>
                  </a:lnTo>
                  <a:lnTo>
                    <a:pt x="2171992" y="225132"/>
                  </a:lnTo>
                  <a:lnTo>
                    <a:pt x="2171992" y="187693"/>
                  </a:lnTo>
                  <a:lnTo>
                    <a:pt x="2143734" y="138874"/>
                  </a:lnTo>
                  <a:lnTo>
                    <a:pt x="2133917" y="121920"/>
                  </a:lnTo>
                  <a:lnTo>
                    <a:pt x="2130806" y="120142"/>
                  </a:lnTo>
                  <a:lnTo>
                    <a:pt x="2013445" y="120142"/>
                  </a:lnTo>
                  <a:lnTo>
                    <a:pt x="2010333" y="121920"/>
                  </a:lnTo>
                  <a:lnTo>
                    <a:pt x="1951710" y="223342"/>
                  </a:lnTo>
                  <a:lnTo>
                    <a:pt x="1951710" y="226923"/>
                  </a:lnTo>
                  <a:lnTo>
                    <a:pt x="2010333" y="328434"/>
                  </a:lnTo>
                  <a:lnTo>
                    <a:pt x="2013432" y="330200"/>
                  </a:lnTo>
                  <a:lnTo>
                    <a:pt x="2127427" y="330200"/>
                  </a:lnTo>
                  <a:lnTo>
                    <a:pt x="2130818" y="330200"/>
                  </a:lnTo>
                  <a:lnTo>
                    <a:pt x="2133917" y="328434"/>
                  </a:lnTo>
                  <a:lnTo>
                    <a:pt x="2143722" y="311480"/>
                  </a:lnTo>
                  <a:lnTo>
                    <a:pt x="2192629" y="226923"/>
                  </a:lnTo>
                  <a:lnTo>
                    <a:pt x="2192629" y="223342"/>
                  </a:lnTo>
                  <a:close/>
                </a:path>
                <a:path w="10384155" h="454025">
                  <a:moveTo>
                    <a:pt x="2444026" y="4191"/>
                  </a:moveTo>
                  <a:lnTo>
                    <a:pt x="2439822" y="0"/>
                  </a:lnTo>
                  <a:lnTo>
                    <a:pt x="2425255" y="0"/>
                  </a:lnTo>
                  <a:lnTo>
                    <a:pt x="2425255" y="18732"/>
                  </a:lnTo>
                  <a:lnTo>
                    <a:pt x="2425255" y="434721"/>
                  </a:lnTo>
                  <a:lnTo>
                    <a:pt x="2331440" y="434721"/>
                  </a:lnTo>
                  <a:lnTo>
                    <a:pt x="2331440" y="18732"/>
                  </a:lnTo>
                  <a:lnTo>
                    <a:pt x="2425255" y="18732"/>
                  </a:lnTo>
                  <a:lnTo>
                    <a:pt x="2425255" y="0"/>
                  </a:lnTo>
                  <a:lnTo>
                    <a:pt x="2316873" y="0"/>
                  </a:lnTo>
                  <a:lnTo>
                    <a:pt x="2312670" y="4191"/>
                  </a:lnTo>
                  <a:lnTo>
                    <a:pt x="2312670" y="449249"/>
                  </a:lnTo>
                  <a:lnTo>
                    <a:pt x="2316873" y="453440"/>
                  </a:lnTo>
                  <a:lnTo>
                    <a:pt x="2439822" y="453440"/>
                  </a:lnTo>
                  <a:lnTo>
                    <a:pt x="2444026" y="449249"/>
                  </a:lnTo>
                  <a:lnTo>
                    <a:pt x="2444026" y="434721"/>
                  </a:lnTo>
                  <a:lnTo>
                    <a:pt x="2444026" y="18732"/>
                  </a:lnTo>
                  <a:lnTo>
                    <a:pt x="2444026" y="4191"/>
                  </a:lnTo>
                  <a:close/>
                </a:path>
                <a:path w="10384155" h="454025">
                  <a:moveTo>
                    <a:pt x="2605405" y="4191"/>
                  </a:moveTo>
                  <a:lnTo>
                    <a:pt x="2601201" y="0"/>
                  </a:lnTo>
                  <a:lnTo>
                    <a:pt x="2478252" y="0"/>
                  </a:lnTo>
                  <a:lnTo>
                    <a:pt x="2474049" y="4191"/>
                  </a:lnTo>
                  <a:lnTo>
                    <a:pt x="2474049" y="449249"/>
                  </a:lnTo>
                  <a:lnTo>
                    <a:pt x="2478252" y="453440"/>
                  </a:lnTo>
                  <a:lnTo>
                    <a:pt x="2601201" y="453440"/>
                  </a:lnTo>
                  <a:lnTo>
                    <a:pt x="2605405" y="449249"/>
                  </a:lnTo>
                  <a:lnTo>
                    <a:pt x="2605405" y="434721"/>
                  </a:lnTo>
                  <a:lnTo>
                    <a:pt x="2605405" y="365785"/>
                  </a:lnTo>
                  <a:lnTo>
                    <a:pt x="2586634" y="365785"/>
                  </a:lnTo>
                  <a:lnTo>
                    <a:pt x="2586634" y="434721"/>
                  </a:lnTo>
                  <a:lnTo>
                    <a:pt x="2492806" y="434721"/>
                  </a:lnTo>
                  <a:lnTo>
                    <a:pt x="2492806" y="18732"/>
                  </a:lnTo>
                  <a:lnTo>
                    <a:pt x="2586634" y="18732"/>
                  </a:lnTo>
                  <a:lnTo>
                    <a:pt x="2586634" y="92811"/>
                  </a:lnTo>
                  <a:lnTo>
                    <a:pt x="2605405" y="92811"/>
                  </a:lnTo>
                  <a:lnTo>
                    <a:pt x="2605405" y="18732"/>
                  </a:lnTo>
                  <a:lnTo>
                    <a:pt x="2605405" y="4191"/>
                  </a:lnTo>
                  <a:close/>
                </a:path>
                <a:path w="10384155" h="454025">
                  <a:moveTo>
                    <a:pt x="2770987" y="223342"/>
                  </a:moveTo>
                  <a:lnTo>
                    <a:pt x="2750350" y="187693"/>
                  </a:lnTo>
                  <a:lnTo>
                    <a:pt x="2750350" y="225132"/>
                  </a:lnTo>
                  <a:lnTo>
                    <a:pt x="2700439" y="311480"/>
                  </a:lnTo>
                  <a:lnTo>
                    <a:pt x="2600617" y="311480"/>
                  </a:lnTo>
                  <a:lnTo>
                    <a:pt x="2551074" y="225132"/>
                  </a:lnTo>
                  <a:lnTo>
                    <a:pt x="2600617" y="138874"/>
                  </a:lnTo>
                  <a:lnTo>
                    <a:pt x="2700439" y="138874"/>
                  </a:lnTo>
                  <a:lnTo>
                    <a:pt x="2750350" y="225132"/>
                  </a:lnTo>
                  <a:lnTo>
                    <a:pt x="2750350" y="187693"/>
                  </a:lnTo>
                  <a:lnTo>
                    <a:pt x="2722092" y="138874"/>
                  </a:lnTo>
                  <a:lnTo>
                    <a:pt x="2712275" y="121920"/>
                  </a:lnTo>
                  <a:lnTo>
                    <a:pt x="2709164" y="120142"/>
                  </a:lnTo>
                  <a:lnTo>
                    <a:pt x="2591803" y="120142"/>
                  </a:lnTo>
                  <a:lnTo>
                    <a:pt x="2588691" y="121920"/>
                  </a:lnTo>
                  <a:lnTo>
                    <a:pt x="2530068" y="223342"/>
                  </a:lnTo>
                  <a:lnTo>
                    <a:pt x="2530068" y="226923"/>
                  </a:lnTo>
                  <a:lnTo>
                    <a:pt x="2588691" y="328434"/>
                  </a:lnTo>
                  <a:lnTo>
                    <a:pt x="2591790" y="330200"/>
                  </a:lnTo>
                  <a:lnTo>
                    <a:pt x="2705785" y="330200"/>
                  </a:lnTo>
                  <a:lnTo>
                    <a:pt x="2709176" y="330200"/>
                  </a:lnTo>
                  <a:lnTo>
                    <a:pt x="2712275" y="328434"/>
                  </a:lnTo>
                  <a:lnTo>
                    <a:pt x="2722080" y="311480"/>
                  </a:lnTo>
                  <a:lnTo>
                    <a:pt x="2770987" y="226923"/>
                  </a:lnTo>
                  <a:lnTo>
                    <a:pt x="2770987" y="223342"/>
                  </a:lnTo>
                  <a:close/>
                </a:path>
                <a:path w="10384155" h="454025">
                  <a:moveTo>
                    <a:pt x="3022384" y="4191"/>
                  </a:moveTo>
                  <a:lnTo>
                    <a:pt x="3018180" y="0"/>
                  </a:lnTo>
                  <a:lnTo>
                    <a:pt x="3003626" y="0"/>
                  </a:lnTo>
                  <a:lnTo>
                    <a:pt x="3003626" y="18732"/>
                  </a:lnTo>
                  <a:lnTo>
                    <a:pt x="3003626" y="434721"/>
                  </a:lnTo>
                  <a:lnTo>
                    <a:pt x="2909798" y="434721"/>
                  </a:lnTo>
                  <a:lnTo>
                    <a:pt x="2909798" y="18732"/>
                  </a:lnTo>
                  <a:lnTo>
                    <a:pt x="3003626" y="18732"/>
                  </a:lnTo>
                  <a:lnTo>
                    <a:pt x="3003626" y="0"/>
                  </a:lnTo>
                  <a:lnTo>
                    <a:pt x="2895231" y="0"/>
                  </a:lnTo>
                  <a:lnTo>
                    <a:pt x="2891028" y="4191"/>
                  </a:lnTo>
                  <a:lnTo>
                    <a:pt x="2891028" y="449249"/>
                  </a:lnTo>
                  <a:lnTo>
                    <a:pt x="2895231" y="453440"/>
                  </a:lnTo>
                  <a:lnTo>
                    <a:pt x="3018180" y="453440"/>
                  </a:lnTo>
                  <a:lnTo>
                    <a:pt x="3022384" y="449249"/>
                  </a:lnTo>
                  <a:lnTo>
                    <a:pt x="3022384" y="434721"/>
                  </a:lnTo>
                  <a:lnTo>
                    <a:pt x="3022384" y="18732"/>
                  </a:lnTo>
                  <a:lnTo>
                    <a:pt x="3022384" y="4191"/>
                  </a:lnTo>
                  <a:close/>
                </a:path>
                <a:path w="10384155" h="454025">
                  <a:moveTo>
                    <a:pt x="3183763" y="4191"/>
                  </a:moveTo>
                  <a:lnTo>
                    <a:pt x="3179559" y="0"/>
                  </a:lnTo>
                  <a:lnTo>
                    <a:pt x="3056610" y="0"/>
                  </a:lnTo>
                  <a:lnTo>
                    <a:pt x="3052407" y="4191"/>
                  </a:lnTo>
                  <a:lnTo>
                    <a:pt x="3052407" y="449249"/>
                  </a:lnTo>
                  <a:lnTo>
                    <a:pt x="3056610" y="453440"/>
                  </a:lnTo>
                  <a:lnTo>
                    <a:pt x="3179559" y="453440"/>
                  </a:lnTo>
                  <a:lnTo>
                    <a:pt x="3183763" y="449249"/>
                  </a:lnTo>
                  <a:lnTo>
                    <a:pt x="3183763" y="434721"/>
                  </a:lnTo>
                  <a:lnTo>
                    <a:pt x="3183763" y="365785"/>
                  </a:lnTo>
                  <a:lnTo>
                    <a:pt x="3164992" y="365785"/>
                  </a:lnTo>
                  <a:lnTo>
                    <a:pt x="3164992" y="434721"/>
                  </a:lnTo>
                  <a:lnTo>
                    <a:pt x="3071177" y="434721"/>
                  </a:lnTo>
                  <a:lnTo>
                    <a:pt x="3071177" y="18732"/>
                  </a:lnTo>
                  <a:lnTo>
                    <a:pt x="3164992" y="18732"/>
                  </a:lnTo>
                  <a:lnTo>
                    <a:pt x="3164992" y="92811"/>
                  </a:lnTo>
                  <a:lnTo>
                    <a:pt x="3183763" y="92811"/>
                  </a:lnTo>
                  <a:lnTo>
                    <a:pt x="3183763" y="18732"/>
                  </a:lnTo>
                  <a:lnTo>
                    <a:pt x="3183763" y="4191"/>
                  </a:lnTo>
                  <a:close/>
                </a:path>
                <a:path w="10384155" h="454025">
                  <a:moveTo>
                    <a:pt x="3349345" y="223342"/>
                  </a:moveTo>
                  <a:lnTo>
                    <a:pt x="3328708" y="187693"/>
                  </a:lnTo>
                  <a:lnTo>
                    <a:pt x="3328708" y="225132"/>
                  </a:lnTo>
                  <a:lnTo>
                    <a:pt x="3278797" y="311480"/>
                  </a:lnTo>
                  <a:lnTo>
                    <a:pt x="3178975" y="311480"/>
                  </a:lnTo>
                  <a:lnTo>
                    <a:pt x="3129432" y="225132"/>
                  </a:lnTo>
                  <a:lnTo>
                    <a:pt x="3178975" y="138874"/>
                  </a:lnTo>
                  <a:lnTo>
                    <a:pt x="3278797" y="138874"/>
                  </a:lnTo>
                  <a:lnTo>
                    <a:pt x="3328708" y="225132"/>
                  </a:lnTo>
                  <a:lnTo>
                    <a:pt x="3328708" y="187693"/>
                  </a:lnTo>
                  <a:lnTo>
                    <a:pt x="3300450" y="138874"/>
                  </a:lnTo>
                  <a:lnTo>
                    <a:pt x="3290633" y="121920"/>
                  </a:lnTo>
                  <a:lnTo>
                    <a:pt x="3287522" y="120142"/>
                  </a:lnTo>
                  <a:lnTo>
                    <a:pt x="3170161" y="120142"/>
                  </a:lnTo>
                  <a:lnTo>
                    <a:pt x="3167049" y="121920"/>
                  </a:lnTo>
                  <a:lnTo>
                    <a:pt x="3108426" y="223342"/>
                  </a:lnTo>
                  <a:lnTo>
                    <a:pt x="3108426" y="226923"/>
                  </a:lnTo>
                  <a:lnTo>
                    <a:pt x="3167049" y="328434"/>
                  </a:lnTo>
                  <a:lnTo>
                    <a:pt x="3170148" y="330200"/>
                  </a:lnTo>
                  <a:lnTo>
                    <a:pt x="3284143" y="330200"/>
                  </a:lnTo>
                  <a:lnTo>
                    <a:pt x="3287534" y="330200"/>
                  </a:lnTo>
                  <a:lnTo>
                    <a:pt x="3290633" y="328434"/>
                  </a:lnTo>
                  <a:lnTo>
                    <a:pt x="3300438" y="311480"/>
                  </a:lnTo>
                  <a:lnTo>
                    <a:pt x="3349345" y="226923"/>
                  </a:lnTo>
                  <a:lnTo>
                    <a:pt x="3349345" y="223342"/>
                  </a:lnTo>
                  <a:close/>
                </a:path>
                <a:path w="10384155" h="454025">
                  <a:moveTo>
                    <a:pt x="7166140" y="4191"/>
                  </a:moveTo>
                  <a:lnTo>
                    <a:pt x="7161936" y="0"/>
                  </a:lnTo>
                  <a:lnTo>
                    <a:pt x="7147382" y="0"/>
                  </a:lnTo>
                  <a:lnTo>
                    <a:pt x="7147382" y="18732"/>
                  </a:lnTo>
                  <a:lnTo>
                    <a:pt x="7147382" y="434721"/>
                  </a:lnTo>
                  <a:lnTo>
                    <a:pt x="7053554" y="434721"/>
                  </a:lnTo>
                  <a:lnTo>
                    <a:pt x="7053554" y="18732"/>
                  </a:lnTo>
                  <a:lnTo>
                    <a:pt x="7147382" y="18732"/>
                  </a:lnTo>
                  <a:lnTo>
                    <a:pt x="7147382" y="0"/>
                  </a:lnTo>
                  <a:lnTo>
                    <a:pt x="7038988" y="0"/>
                  </a:lnTo>
                  <a:lnTo>
                    <a:pt x="7034784" y="4191"/>
                  </a:lnTo>
                  <a:lnTo>
                    <a:pt x="7034784" y="449249"/>
                  </a:lnTo>
                  <a:lnTo>
                    <a:pt x="7038988" y="453440"/>
                  </a:lnTo>
                  <a:lnTo>
                    <a:pt x="7161936" y="453440"/>
                  </a:lnTo>
                  <a:lnTo>
                    <a:pt x="7166140" y="449249"/>
                  </a:lnTo>
                  <a:lnTo>
                    <a:pt x="7166140" y="434721"/>
                  </a:lnTo>
                  <a:lnTo>
                    <a:pt x="7166140" y="18732"/>
                  </a:lnTo>
                  <a:lnTo>
                    <a:pt x="7166140" y="4191"/>
                  </a:lnTo>
                  <a:close/>
                </a:path>
                <a:path w="10384155" h="454025">
                  <a:moveTo>
                    <a:pt x="7327519" y="4191"/>
                  </a:moveTo>
                  <a:lnTo>
                    <a:pt x="7323315" y="0"/>
                  </a:lnTo>
                  <a:lnTo>
                    <a:pt x="7200366" y="0"/>
                  </a:lnTo>
                  <a:lnTo>
                    <a:pt x="7196163" y="4191"/>
                  </a:lnTo>
                  <a:lnTo>
                    <a:pt x="7196163" y="449249"/>
                  </a:lnTo>
                  <a:lnTo>
                    <a:pt x="7200366" y="453440"/>
                  </a:lnTo>
                  <a:lnTo>
                    <a:pt x="7323315" y="453440"/>
                  </a:lnTo>
                  <a:lnTo>
                    <a:pt x="7327519" y="449249"/>
                  </a:lnTo>
                  <a:lnTo>
                    <a:pt x="7327519" y="434721"/>
                  </a:lnTo>
                  <a:lnTo>
                    <a:pt x="7327519" y="365785"/>
                  </a:lnTo>
                  <a:lnTo>
                    <a:pt x="7308748" y="365785"/>
                  </a:lnTo>
                  <a:lnTo>
                    <a:pt x="7308748" y="434721"/>
                  </a:lnTo>
                  <a:lnTo>
                    <a:pt x="7214933" y="434721"/>
                  </a:lnTo>
                  <a:lnTo>
                    <a:pt x="7214933" y="18732"/>
                  </a:lnTo>
                  <a:lnTo>
                    <a:pt x="7308748" y="18732"/>
                  </a:lnTo>
                  <a:lnTo>
                    <a:pt x="7308748" y="92811"/>
                  </a:lnTo>
                  <a:lnTo>
                    <a:pt x="7327519" y="92811"/>
                  </a:lnTo>
                  <a:lnTo>
                    <a:pt x="7327519" y="18732"/>
                  </a:lnTo>
                  <a:lnTo>
                    <a:pt x="7327519" y="4191"/>
                  </a:lnTo>
                  <a:close/>
                </a:path>
                <a:path w="10384155" h="454025">
                  <a:moveTo>
                    <a:pt x="7493101" y="223342"/>
                  </a:moveTo>
                  <a:lnTo>
                    <a:pt x="7472464" y="187693"/>
                  </a:lnTo>
                  <a:lnTo>
                    <a:pt x="7472464" y="225132"/>
                  </a:lnTo>
                  <a:lnTo>
                    <a:pt x="7422553" y="311480"/>
                  </a:lnTo>
                  <a:lnTo>
                    <a:pt x="7322731" y="311480"/>
                  </a:lnTo>
                  <a:lnTo>
                    <a:pt x="7273188" y="225132"/>
                  </a:lnTo>
                  <a:lnTo>
                    <a:pt x="7322731" y="138874"/>
                  </a:lnTo>
                  <a:lnTo>
                    <a:pt x="7422553" y="138874"/>
                  </a:lnTo>
                  <a:lnTo>
                    <a:pt x="7472464" y="225132"/>
                  </a:lnTo>
                  <a:lnTo>
                    <a:pt x="7472464" y="187693"/>
                  </a:lnTo>
                  <a:lnTo>
                    <a:pt x="7444206" y="138874"/>
                  </a:lnTo>
                  <a:lnTo>
                    <a:pt x="7434389" y="121920"/>
                  </a:lnTo>
                  <a:lnTo>
                    <a:pt x="7431278" y="120142"/>
                  </a:lnTo>
                  <a:lnTo>
                    <a:pt x="7313917" y="120142"/>
                  </a:lnTo>
                  <a:lnTo>
                    <a:pt x="7310806" y="121920"/>
                  </a:lnTo>
                  <a:lnTo>
                    <a:pt x="7252182" y="223342"/>
                  </a:lnTo>
                  <a:lnTo>
                    <a:pt x="7252182" y="226923"/>
                  </a:lnTo>
                  <a:lnTo>
                    <a:pt x="7310806" y="328434"/>
                  </a:lnTo>
                  <a:lnTo>
                    <a:pt x="7313904" y="330200"/>
                  </a:lnTo>
                  <a:lnTo>
                    <a:pt x="7427900" y="330200"/>
                  </a:lnTo>
                  <a:lnTo>
                    <a:pt x="7431291" y="330200"/>
                  </a:lnTo>
                  <a:lnTo>
                    <a:pt x="7434389" y="328434"/>
                  </a:lnTo>
                  <a:lnTo>
                    <a:pt x="7444194" y="311480"/>
                  </a:lnTo>
                  <a:lnTo>
                    <a:pt x="7493101" y="226923"/>
                  </a:lnTo>
                  <a:lnTo>
                    <a:pt x="7493101" y="223342"/>
                  </a:lnTo>
                  <a:close/>
                </a:path>
                <a:path w="10384155" h="454025">
                  <a:moveTo>
                    <a:pt x="7744269" y="4191"/>
                  </a:moveTo>
                  <a:lnTo>
                    <a:pt x="7740078" y="0"/>
                  </a:lnTo>
                  <a:lnTo>
                    <a:pt x="7725537" y="0"/>
                  </a:lnTo>
                  <a:lnTo>
                    <a:pt x="7725537" y="18732"/>
                  </a:lnTo>
                  <a:lnTo>
                    <a:pt x="7725537" y="434721"/>
                  </a:lnTo>
                  <a:lnTo>
                    <a:pt x="7631874" y="434721"/>
                  </a:lnTo>
                  <a:lnTo>
                    <a:pt x="7631874" y="18732"/>
                  </a:lnTo>
                  <a:lnTo>
                    <a:pt x="7725537" y="18732"/>
                  </a:lnTo>
                  <a:lnTo>
                    <a:pt x="7725537" y="0"/>
                  </a:lnTo>
                  <a:lnTo>
                    <a:pt x="7617333" y="0"/>
                  </a:lnTo>
                  <a:lnTo>
                    <a:pt x="7613142" y="4191"/>
                  </a:lnTo>
                  <a:lnTo>
                    <a:pt x="7613142" y="449249"/>
                  </a:lnTo>
                  <a:lnTo>
                    <a:pt x="7617333" y="453440"/>
                  </a:lnTo>
                  <a:lnTo>
                    <a:pt x="7740078" y="453440"/>
                  </a:lnTo>
                  <a:lnTo>
                    <a:pt x="7744269" y="449249"/>
                  </a:lnTo>
                  <a:lnTo>
                    <a:pt x="7744269" y="434721"/>
                  </a:lnTo>
                  <a:lnTo>
                    <a:pt x="7744269" y="18732"/>
                  </a:lnTo>
                  <a:lnTo>
                    <a:pt x="7744269" y="4191"/>
                  </a:lnTo>
                  <a:close/>
                </a:path>
                <a:path w="10384155" h="454025">
                  <a:moveTo>
                    <a:pt x="7905382" y="4191"/>
                  </a:moveTo>
                  <a:lnTo>
                    <a:pt x="7901191" y="0"/>
                  </a:lnTo>
                  <a:lnTo>
                    <a:pt x="7778445" y="0"/>
                  </a:lnTo>
                  <a:lnTo>
                    <a:pt x="7774254" y="4191"/>
                  </a:lnTo>
                  <a:lnTo>
                    <a:pt x="7774254" y="449249"/>
                  </a:lnTo>
                  <a:lnTo>
                    <a:pt x="7778445" y="453440"/>
                  </a:lnTo>
                  <a:lnTo>
                    <a:pt x="7901191" y="453440"/>
                  </a:lnTo>
                  <a:lnTo>
                    <a:pt x="7905382" y="449249"/>
                  </a:lnTo>
                  <a:lnTo>
                    <a:pt x="7905382" y="434721"/>
                  </a:lnTo>
                  <a:lnTo>
                    <a:pt x="7905382" y="365785"/>
                  </a:lnTo>
                  <a:lnTo>
                    <a:pt x="7886649" y="365785"/>
                  </a:lnTo>
                  <a:lnTo>
                    <a:pt x="7886649" y="434721"/>
                  </a:lnTo>
                  <a:lnTo>
                    <a:pt x="7792987" y="434721"/>
                  </a:lnTo>
                  <a:lnTo>
                    <a:pt x="7792987" y="18732"/>
                  </a:lnTo>
                  <a:lnTo>
                    <a:pt x="7886649" y="18732"/>
                  </a:lnTo>
                  <a:lnTo>
                    <a:pt x="7886649" y="92811"/>
                  </a:lnTo>
                  <a:lnTo>
                    <a:pt x="7905382" y="92811"/>
                  </a:lnTo>
                  <a:lnTo>
                    <a:pt x="7905382" y="18732"/>
                  </a:lnTo>
                  <a:lnTo>
                    <a:pt x="7905382" y="4191"/>
                  </a:lnTo>
                  <a:close/>
                </a:path>
                <a:path w="10384155" h="454025">
                  <a:moveTo>
                    <a:pt x="8070710" y="223342"/>
                  </a:moveTo>
                  <a:lnTo>
                    <a:pt x="8050111" y="187706"/>
                  </a:lnTo>
                  <a:lnTo>
                    <a:pt x="8050111" y="225132"/>
                  </a:lnTo>
                  <a:lnTo>
                    <a:pt x="8000276" y="311480"/>
                  </a:lnTo>
                  <a:lnTo>
                    <a:pt x="7900606" y="311480"/>
                  </a:lnTo>
                  <a:lnTo>
                    <a:pt x="7851153" y="225132"/>
                  </a:lnTo>
                  <a:lnTo>
                    <a:pt x="7900606" y="138874"/>
                  </a:lnTo>
                  <a:lnTo>
                    <a:pt x="8000276" y="138874"/>
                  </a:lnTo>
                  <a:lnTo>
                    <a:pt x="8050111" y="225132"/>
                  </a:lnTo>
                  <a:lnTo>
                    <a:pt x="8050111" y="187706"/>
                  </a:lnTo>
                  <a:lnTo>
                    <a:pt x="8021891" y="138874"/>
                  </a:lnTo>
                  <a:lnTo>
                    <a:pt x="8012087" y="121920"/>
                  </a:lnTo>
                  <a:lnTo>
                    <a:pt x="8008975" y="120142"/>
                  </a:lnTo>
                  <a:lnTo>
                    <a:pt x="7891818" y="120142"/>
                  </a:lnTo>
                  <a:lnTo>
                    <a:pt x="7888706" y="121920"/>
                  </a:lnTo>
                  <a:lnTo>
                    <a:pt x="7830185" y="223342"/>
                  </a:lnTo>
                  <a:lnTo>
                    <a:pt x="7830185" y="226923"/>
                  </a:lnTo>
                  <a:lnTo>
                    <a:pt x="7888706" y="328434"/>
                  </a:lnTo>
                  <a:lnTo>
                    <a:pt x="7891793" y="330200"/>
                  </a:lnTo>
                  <a:lnTo>
                    <a:pt x="8005610" y="330200"/>
                  </a:lnTo>
                  <a:lnTo>
                    <a:pt x="8008988" y="330200"/>
                  </a:lnTo>
                  <a:lnTo>
                    <a:pt x="8012087" y="328434"/>
                  </a:lnTo>
                  <a:lnTo>
                    <a:pt x="8021879" y="311480"/>
                  </a:lnTo>
                  <a:lnTo>
                    <a:pt x="8070710" y="226923"/>
                  </a:lnTo>
                  <a:lnTo>
                    <a:pt x="8070710" y="223342"/>
                  </a:lnTo>
                  <a:close/>
                </a:path>
                <a:path w="10384155" h="454025">
                  <a:moveTo>
                    <a:pt x="8322627" y="4191"/>
                  </a:moveTo>
                  <a:lnTo>
                    <a:pt x="8318436" y="0"/>
                  </a:lnTo>
                  <a:lnTo>
                    <a:pt x="8303895" y="0"/>
                  </a:lnTo>
                  <a:lnTo>
                    <a:pt x="8303895" y="18732"/>
                  </a:lnTo>
                  <a:lnTo>
                    <a:pt x="8303895" y="434721"/>
                  </a:lnTo>
                  <a:lnTo>
                    <a:pt x="8210232" y="434721"/>
                  </a:lnTo>
                  <a:lnTo>
                    <a:pt x="8210232" y="18732"/>
                  </a:lnTo>
                  <a:lnTo>
                    <a:pt x="8303895" y="18732"/>
                  </a:lnTo>
                  <a:lnTo>
                    <a:pt x="8303895" y="0"/>
                  </a:lnTo>
                  <a:lnTo>
                    <a:pt x="8195691" y="0"/>
                  </a:lnTo>
                  <a:lnTo>
                    <a:pt x="8191487" y="4191"/>
                  </a:lnTo>
                  <a:lnTo>
                    <a:pt x="8191487" y="449249"/>
                  </a:lnTo>
                  <a:lnTo>
                    <a:pt x="8195691" y="453440"/>
                  </a:lnTo>
                  <a:lnTo>
                    <a:pt x="8318436" y="453440"/>
                  </a:lnTo>
                  <a:lnTo>
                    <a:pt x="8322627" y="449249"/>
                  </a:lnTo>
                  <a:lnTo>
                    <a:pt x="8322627" y="434721"/>
                  </a:lnTo>
                  <a:lnTo>
                    <a:pt x="8322627" y="18732"/>
                  </a:lnTo>
                  <a:lnTo>
                    <a:pt x="8322627" y="4191"/>
                  </a:lnTo>
                  <a:close/>
                </a:path>
                <a:path w="10384155" h="454025">
                  <a:moveTo>
                    <a:pt x="8483740" y="4191"/>
                  </a:moveTo>
                  <a:lnTo>
                    <a:pt x="8479549" y="0"/>
                  </a:lnTo>
                  <a:lnTo>
                    <a:pt x="8356803" y="0"/>
                  </a:lnTo>
                  <a:lnTo>
                    <a:pt x="8352612" y="4191"/>
                  </a:lnTo>
                  <a:lnTo>
                    <a:pt x="8352612" y="449249"/>
                  </a:lnTo>
                  <a:lnTo>
                    <a:pt x="8356803" y="453440"/>
                  </a:lnTo>
                  <a:lnTo>
                    <a:pt x="8479549" y="453440"/>
                  </a:lnTo>
                  <a:lnTo>
                    <a:pt x="8483740" y="449249"/>
                  </a:lnTo>
                  <a:lnTo>
                    <a:pt x="8483740" y="434721"/>
                  </a:lnTo>
                  <a:lnTo>
                    <a:pt x="8483740" y="365785"/>
                  </a:lnTo>
                  <a:lnTo>
                    <a:pt x="8465007" y="365785"/>
                  </a:lnTo>
                  <a:lnTo>
                    <a:pt x="8465007" y="434721"/>
                  </a:lnTo>
                  <a:lnTo>
                    <a:pt x="8371345" y="434721"/>
                  </a:lnTo>
                  <a:lnTo>
                    <a:pt x="8371345" y="18732"/>
                  </a:lnTo>
                  <a:lnTo>
                    <a:pt x="8465007" y="18732"/>
                  </a:lnTo>
                  <a:lnTo>
                    <a:pt x="8465007" y="92811"/>
                  </a:lnTo>
                  <a:lnTo>
                    <a:pt x="8483740" y="92811"/>
                  </a:lnTo>
                  <a:lnTo>
                    <a:pt x="8483740" y="18732"/>
                  </a:lnTo>
                  <a:lnTo>
                    <a:pt x="8483740" y="4191"/>
                  </a:lnTo>
                  <a:close/>
                </a:path>
                <a:path w="10384155" h="454025">
                  <a:moveTo>
                    <a:pt x="8649068" y="223342"/>
                  </a:moveTo>
                  <a:lnTo>
                    <a:pt x="8628469" y="187706"/>
                  </a:lnTo>
                  <a:lnTo>
                    <a:pt x="8628469" y="225132"/>
                  </a:lnTo>
                  <a:lnTo>
                    <a:pt x="8578634" y="311480"/>
                  </a:lnTo>
                  <a:lnTo>
                    <a:pt x="8478964" y="311480"/>
                  </a:lnTo>
                  <a:lnTo>
                    <a:pt x="8429511" y="225132"/>
                  </a:lnTo>
                  <a:lnTo>
                    <a:pt x="8478964" y="138874"/>
                  </a:lnTo>
                  <a:lnTo>
                    <a:pt x="8578634" y="138874"/>
                  </a:lnTo>
                  <a:lnTo>
                    <a:pt x="8628469" y="225132"/>
                  </a:lnTo>
                  <a:lnTo>
                    <a:pt x="8628469" y="187706"/>
                  </a:lnTo>
                  <a:lnTo>
                    <a:pt x="8600249" y="138874"/>
                  </a:lnTo>
                  <a:lnTo>
                    <a:pt x="8590445" y="121920"/>
                  </a:lnTo>
                  <a:lnTo>
                    <a:pt x="8587334" y="120142"/>
                  </a:lnTo>
                  <a:lnTo>
                    <a:pt x="8470176" y="120142"/>
                  </a:lnTo>
                  <a:lnTo>
                    <a:pt x="8467065" y="121920"/>
                  </a:lnTo>
                  <a:lnTo>
                    <a:pt x="8408530" y="223342"/>
                  </a:lnTo>
                  <a:lnTo>
                    <a:pt x="8408530" y="226923"/>
                  </a:lnTo>
                  <a:lnTo>
                    <a:pt x="8467065" y="328434"/>
                  </a:lnTo>
                  <a:lnTo>
                    <a:pt x="8470151" y="330200"/>
                  </a:lnTo>
                  <a:lnTo>
                    <a:pt x="8583968" y="330200"/>
                  </a:lnTo>
                  <a:lnTo>
                    <a:pt x="8587346" y="330200"/>
                  </a:lnTo>
                  <a:lnTo>
                    <a:pt x="8590445" y="328434"/>
                  </a:lnTo>
                  <a:lnTo>
                    <a:pt x="8600237" y="311480"/>
                  </a:lnTo>
                  <a:lnTo>
                    <a:pt x="8649068" y="226923"/>
                  </a:lnTo>
                  <a:lnTo>
                    <a:pt x="8649068" y="223342"/>
                  </a:lnTo>
                  <a:close/>
                </a:path>
                <a:path w="10384155" h="454025">
                  <a:moveTo>
                    <a:pt x="8900452" y="4191"/>
                  </a:moveTo>
                  <a:lnTo>
                    <a:pt x="8896248" y="0"/>
                  </a:lnTo>
                  <a:lnTo>
                    <a:pt x="8881681" y="0"/>
                  </a:lnTo>
                  <a:lnTo>
                    <a:pt x="8881681" y="18732"/>
                  </a:lnTo>
                  <a:lnTo>
                    <a:pt x="8881681" y="434721"/>
                  </a:lnTo>
                  <a:lnTo>
                    <a:pt x="8787867" y="434721"/>
                  </a:lnTo>
                  <a:lnTo>
                    <a:pt x="8787867" y="18732"/>
                  </a:lnTo>
                  <a:lnTo>
                    <a:pt x="8881681" y="18732"/>
                  </a:lnTo>
                  <a:lnTo>
                    <a:pt x="8881681" y="0"/>
                  </a:lnTo>
                  <a:lnTo>
                    <a:pt x="8773300" y="0"/>
                  </a:lnTo>
                  <a:lnTo>
                    <a:pt x="8769096" y="4191"/>
                  </a:lnTo>
                  <a:lnTo>
                    <a:pt x="8769096" y="449249"/>
                  </a:lnTo>
                  <a:lnTo>
                    <a:pt x="8773300" y="453440"/>
                  </a:lnTo>
                  <a:lnTo>
                    <a:pt x="8896248" y="453440"/>
                  </a:lnTo>
                  <a:lnTo>
                    <a:pt x="8900452" y="449249"/>
                  </a:lnTo>
                  <a:lnTo>
                    <a:pt x="8900452" y="434721"/>
                  </a:lnTo>
                  <a:lnTo>
                    <a:pt x="8900452" y="18732"/>
                  </a:lnTo>
                  <a:lnTo>
                    <a:pt x="8900452" y="4191"/>
                  </a:lnTo>
                  <a:close/>
                </a:path>
                <a:path w="10384155" h="454025">
                  <a:moveTo>
                    <a:pt x="9061831" y="4191"/>
                  </a:moveTo>
                  <a:lnTo>
                    <a:pt x="9057627" y="0"/>
                  </a:lnTo>
                  <a:lnTo>
                    <a:pt x="8934679" y="0"/>
                  </a:lnTo>
                  <a:lnTo>
                    <a:pt x="8930475" y="4191"/>
                  </a:lnTo>
                  <a:lnTo>
                    <a:pt x="8930475" y="449249"/>
                  </a:lnTo>
                  <a:lnTo>
                    <a:pt x="8934679" y="453440"/>
                  </a:lnTo>
                  <a:lnTo>
                    <a:pt x="9057627" y="453440"/>
                  </a:lnTo>
                  <a:lnTo>
                    <a:pt x="9061831" y="449249"/>
                  </a:lnTo>
                  <a:lnTo>
                    <a:pt x="9061831" y="434721"/>
                  </a:lnTo>
                  <a:lnTo>
                    <a:pt x="9061831" y="365785"/>
                  </a:lnTo>
                  <a:lnTo>
                    <a:pt x="9043060" y="365785"/>
                  </a:lnTo>
                  <a:lnTo>
                    <a:pt x="9043060" y="434721"/>
                  </a:lnTo>
                  <a:lnTo>
                    <a:pt x="8949233" y="434721"/>
                  </a:lnTo>
                  <a:lnTo>
                    <a:pt x="8949233" y="18732"/>
                  </a:lnTo>
                  <a:lnTo>
                    <a:pt x="9043060" y="18732"/>
                  </a:lnTo>
                  <a:lnTo>
                    <a:pt x="9043060" y="92811"/>
                  </a:lnTo>
                  <a:lnTo>
                    <a:pt x="9061831" y="92811"/>
                  </a:lnTo>
                  <a:lnTo>
                    <a:pt x="9061831" y="18732"/>
                  </a:lnTo>
                  <a:lnTo>
                    <a:pt x="9061831" y="4191"/>
                  </a:lnTo>
                  <a:close/>
                </a:path>
                <a:path w="10384155" h="454025">
                  <a:moveTo>
                    <a:pt x="9227414" y="223342"/>
                  </a:moveTo>
                  <a:lnTo>
                    <a:pt x="9206776" y="187693"/>
                  </a:lnTo>
                  <a:lnTo>
                    <a:pt x="9206776" y="225132"/>
                  </a:lnTo>
                  <a:lnTo>
                    <a:pt x="9156865" y="311480"/>
                  </a:lnTo>
                  <a:lnTo>
                    <a:pt x="9057043" y="311480"/>
                  </a:lnTo>
                  <a:lnTo>
                    <a:pt x="9007500" y="225132"/>
                  </a:lnTo>
                  <a:lnTo>
                    <a:pt x="9057043" y="138874"/>
                  </a:lnTo>
                  <a:lnTo>
                    <a:pt x="9156865" y="138874"/>
                  </a:lnTo>
                  <a:lnTo>
                    <a:pt x="9206776" y="225132"/>
                  </a:lnTo>
                  <a:lnTo>
                    <a:pt x="9206776" y="187693"/>
                  </a:lnTo>
                  <a:lnTo>
                    <a:pt x="9178519" y="138874"/>
                  </a:lnTo>
                  <a:lnTo>
                    <a:pt x="9168701" y="121920"/>
                  </a:lnTo>
                  <a:lnTo>
                    <a:pt x="9165590" y="120142"/>
                  </a:lnTo>
                  <a:lnTo>
                    <a:pt x="9048229" y="120142"/>
                  </a:lnTo>
                  <a:lnTo>
                    <a:pt x="9045118" y="121920"/>
                  </a:lnTo>
                  <a:lnTo>
                    <a:pt x="8986495" y="223342"/>
                  </a:lnTo>
                  <a:lnTo>
                    <a:pt x="8986495" y="226923"/>
                  </a:lnTo>
                  <a:lnTo>
                    <a:pt x="9045118" y="328434"/>
                  </a:lnTo>
                  <a:lnTo>
                    <a:pt x="9048217" y="330200"/>
                  </a:lnTo>
                  <a:lnTo>
                    <a:pt x="9162212" y="330200"/>
                  </a:lnTo>
                  <a:lnTo>
                    <a:pt x="9165603" y="330200"/>
                  </a:lnTo>
                  <a:lnTo>
                    <a:pt x="9168701" y="328434"/>
                  </a:lnTo>
                  <a:lnTo>
                    <a:pt x="9178506" y="311480"/>
                  </a:lnTo>
                  <a:lnTo>
                    <a:pt x="9227414" y="226923"/>
                  </a:lnTo>
                  <a:lnTo>
                    <a:pt x="9227414" y="223342"/>
                  </a:lnTo>
                  <a:close/>
                </a:path>
                <a:path w="10384155" h="454025">
                  <a:moveTo>
                    <a:pt x="9478810" y="4191"/>
                  </a:moveTo>
                  <a:lnTo>
                    <a:pt x="9474606" y="0"/>
                  </a:lnTo>
                  <a:lnTo>
                    <a:pt x="9460039" y="0"/>
                  </a:lnTo>
                  <a:lnTo>
                    <a:pt x="9460039" y="18732"/>
                  </a:lnTo>
                  <a:lnTo>
                    <a:pt x="9460039" y="434721"/>
                  </a:lnTo>
                  <a:lnTo>
                    <a:pt x="9366225" y="434721"/>
                  </a:lnTo>
                  <a:lnTo>
                    <a:pt x="9366225" y="18732"/>
                  </a:lnTo>
                  <a:lnTo>
                    <a:pt x="9460039" y="18732"/>
                  </a:lnTo>
                  <a:lnTo>
                    <a:pt x="9460039" y="0"/>
                  </a:lnTo>
                  <a:lnTo>
                    <a:pt x="9351658" y="0"/>
                  </a:lnTo>
                  <a:lnTo>
                    <a:pt x="9347454" y="4191"/>
                  </a:lnTo>
                  <a:lnTo>
                    <a:pt x="9347454" y="449249"/>
                  </a:lnTo>
                  <a:lnTo>
                    <a:pt x="9351658" y="453440"/>
                  </a:lnTo>
                  <a:lnTo>
                    <a:pt x="9474606" y="453440"/>
                  </a:lnTo>
                  <a:lnTo>
                    <a:pt x="9478810" y="449249"/>
                  </a:lnTo>
                  <a:lnTo>
                    <a:pt x="9478810" y="434721"/>
                  </a:lnTo>
                  <a:lnTo>
                    <a:pt x="9478810" y="18732"/>
                  </a:lnTo>
                  <a:lnTo>
                    <a:pt x="9478810" y="4191"/>
                  </a:lnTo>
                  <a:close/>
                </a:path>
                <a:path w="10384155" h="454025">
                  <a:moveTo>
                    <a:pt x="9640189" y="4191"/>
                  </a:moveTo>
                  <a:lnTo>
                    <a:pt x="9635985" y="0"/>
                  </a:lnTo>
                  <a:lnTo>
                    <a:pt x="9513037" y="0"/>
                  </a:lnTo>
                  <a:lnTo>
                    <a:pt x="9508833" y="4191"/>
                  </a:lnTo>
                  <a:lnTo>
                    <a:pt x="9508833" y="449249"/>
                  </a:lnTo>
                  <a:lnTo>
                    <a:pt x="9513037" y="453440"/>
                  </a:lnTo>
                  <a:lnTo>
                    <a:pt x="9635985" y="453440"/>
                  </a:lnTo>
                  <a:lnTo>
                    <a:pt x="9640189" y="449249"/>
                  </a:lnTo>
                  <a:lnTo>
                    <a:pt x="9640189" y="434721"/>
                  </a:lnTo>
                  <a:lnTo>
                    <a:pt x="9640189" y="365785"/>
                  </a:lnTo>
                  <a:lnTo>
                    <a:pt x="9621418" y="365785"/>
                  </a:lnTo>
                  <a:lnTo>
                    <a:pt x="9621418" y="434721"/>
                  </a:lnTo>
                  <a:lnTo>
                    <a:pt x="9527591" y="434721"/>
                  </a:lnTo>
                  <a:lnTo>
                    <a:pt x="9527591" y="18732"/>
                  </a:lnTo>
                  <a:lnTo>
                    <a:pt x="9621418" y="18732"/>
                  </a:lnTo>
                  <a:lnTo>
                    <a:pt x="9621418" y="92811"/>
                  </a:lnTo>
                  <a:lnTo>
                    <a:pt x="9640189" y="92811"/>
                  </a:lnTo>
                  <a:lnTo>
                    <a:pt x="9640189" y="18732"/>
                  </a:lnTo>
                  <a:lnTo>
                    <a:pt x="9640189" y="4191"/>
                  </a:lnTo>
                  <a:close/>
                </a:path>
                <a:path w="10384155" h="454025">
                  <a:moveTo>
                    <a:pt x="9805772" y="223342"/>
                  </a:moveTo>
                  <a:lnTo>
                    <a:pt x="9785134" y="187693"/>
                  </a:lnTo>
                  <a:lnTo>
                    <a:pt x="9785134" y="225132"/>
                  </a:lnTo>
                  <a:lnTo>
                    <a:pt x="9735223" y="311480"/>
                  </a:lnTo>
                  <a:lnTo>
                    <a:pt x="9635401" y="311480"/>
                  </a:lnTo>
                  <a:lnTo>
                    <a:pt x="9585858" y="225132"/>
                  </a:lnTo>
                  <a:lnTo>
                    <a:pt x="9635401" y="138874"/>
                  </a:lnTo>
                  <a:lnTo>
                    <a:pt x="9735223" y="138874"/>
                  </a:lnTo>
                  <a:lnTo>
                    <a:pt x="9785134" y="225132"/>
                  </a:lnTo>
                  <a:lnTo>
                    <a:pt x="9785134" y="187693"/>
                  </a:lnTo>
                  <a:lnTo>
                    <a:pt x="9756877" y="138874"/>
                  </a:lnTo>
                  <a:lnTo>
                    <a:pt x="9747059" y="121920"/>
                  </a:lnTo>
                  <a:lnTo>
                    <a:pt x="9743935" y="120142"/>
                  </a:lnTo>
                  <a:lnTo>
                    <a:pt x="9626587" y="120142"/>
                  </a:lnTo>
                  <a:lnTo>
                    <a:pt x="9623476" y="121920"/>
                  </a:lnTo>
                  <a:lnTo>
                    <a:pt x="9564853" y="223342"/>
                  </a:lnTo>
                  <a:lnTo>
                    <a:pt x="9564853" y="226923"/>
                  </a:lnTo>
                  <a:lnTo>
                    <a:pt x="9623476" y="328434"/>
                  </a:lnTo>
                  <a:lnTo>
                    <a:pt x="9626575" y="330200"/>
                  </a:lnTo>
                  <a:lnTo>
                    <a:pt x="9740570" y="330200"/>
                  </a:lnTo>
                  <a:lnTo>
                    <a:pt x="9743961" y="330200"/>
                  </a:lnTo>
                  <a:lnTo>
                    <a:pt x="9747059" y="328434"/>
                  </a:lnTo>
                  <a:lnTo>
                    <a:pt x="9756864" y="311480"/>
                  </a:lnTo>
                  <a:lnTo>
                    <a:pt x="9805772" y="226923"/>
                  </a:lnTo>
                  <a:lnTo>
                    <a:pt x="9805772" y="223342"/>
                  </a:lnTo>
                  <a:close/>
                </a:path>
                <a:path w="10384155" h="454025">
                  <a:moveTo>
                    <a:pt x="10057168" y="4191"/>
                  </a:moveTo>
                  <a:lnTo>
                    <a:pt x="10052964" y="0"/>
                  </a:lnTo>
                  <a:lnTo>
                    <a:pt x="10038410" y="0"/>
                  </a:lnTo>
                  <a:lnTo>
                    <a:pt x="10038410" y="18732"/>
                  </a:lnTo>
                  <a:lnTo>
                    <a:pt x="10038410" y="434721"/>
                  </a:lnTo>
                  <a:lnTo>
                    <a:pt x="9944583" y="434721"/>
                  </a:lnTo>
                  <a:lnTo>
                    <a:pt x="9944583" y="18732"/>
                  </a:lnTo>
                  <a:lnTo>
                    <a:pt x="10038410" y="18732"/>
                  </a:lnTo>
                  <a:lnTo>
                    <a:pt x="10038410" y="0"/>
                  </a:lnTo>
                  <a:lnTo>
                    <a:pt x="9930016" y="0"/>
                  </a:lnTo>
                  <a:lnTo>
                    <a:pt x="9925812" y="4191"/>
                  </a:lnTo>
                  <a:lnTo>
                    <a:pt x="9925812" y="449249"/>
                  </a:lnTo>
                  <a:lnTo>
                    <a:pt x="9930016" y="453440"/>
                  </a:lnTo>
                  <a:lnTo>
                    <a:pt x="10052964" y="453440"/>
                  </a:lnTo>
                  <a:lnTo>
                    <a:pt x="10057168" y="449249"/>
                  </a:lnTo>
                  <a:lnTo>
                    <a:pt x="10057168" y="434721"/>
                  </a:lnTo>
                  <a:lnTo>
                    <a:pt x="10057168" y="18732"/>
                  </a:lnTo>
                  <a:lnTo>
                    <a:pt x="10057168" y="4191"/>
                  </a:lnTo>
                  <a:close/>
                </a:path>
                <a:path w="10384155" h="454025">
                  <a:moveTo>
                    <a:pt x="10218547" y="4191"/>
                  </a:moveTo>
                  <a:lnTo>
                    <a:pt x="10214343" y="0"/>
                  </a:lnTo>
                  <a:lnTo>
                    <a:pt x="10091395" y="0"/>
                  </a:lnTo>
                  <a:lnTo>
                    <a:pt x="10087191" y="4191"/>
                  </a:lnTo>
                  <a:lnTo>
                    <a:pt x="10087191" y="449249"/>
                  </a:lnTo>
                  <a:lnTo>
                    <a:pt x="10091395" y="453440"/>
                  </a:lnTo>
                  <a:lnTo>
                    <a:pt x="10214343" y="453440"/>
                  </a:lnTo>
                  <a:lnTo>
                    <a:pt x="10218547" y="449249"/>
                  </a:lnTo>
                  <a:lnTo>
                    <a:pt x="10218547" y="434721"/>
                  </a:lnTo>
                  <a:lnTo>
                    <a:pt x="10218547" y="365785"/>
                  </a:lnTo>
                  <a:lnTo>
                    <a:pt x="10199776" y="365785"/>
                  </a:lnTo>
                  <a:lnTo>
                    <a:pt x="10199776" y="434721"/>
                  </a:lnTo>
                  <a:lnTo>
                    <a:pt x="10105961" y="434721"/>
                  </a:lnTo>
                  <a:lnTo>
                    <a:pt x="10105961" y="18732"/>
                  </a:lnTo>
                  <a:lnTo>
                    <a:pt x="10199776" y="18732"/>
                  </a:lnTo>
                  <a:lnTo>
                    <a:pt x="10199776" y="92811"/>
                  </a:lnTo>
                  <a:lnTo>
                    <a:pt x="10218547" y="92811"/>
                  </a:lnTo>
                  <a:lnTo>
                    <a:pt x="10218547" y="18732"/>
                  </a:lnTo>
                  <a:lnTo>
                    <a:pt x="10218547" y="4191"/>
                  </a:lnTo>
                  <a:close/>
                </a:path>
                <a:path w="10384155" h="454025">
                  <a:moveTo>
                    <a:pt x="10384130" y="223342"/>
                  </a:moveTo>
                  <a:lnTo>
                    <a:pt x="10363492" y="187693"/>
                  </a:lnTo>
                  <a:lnTo>
                    <a:pt x="10363492" y="225132"/>
                  </a:lnTo>
                  <a:lnTo>
                    <a:pt x="10313581" y="311480"/>
                  </a:lnTo>
                  <a:lnTo>
                    <a:pt x="10213759" y="311480"/>
                  </a:lnTo>
                  <a:lnTo>
                    <a:pt x="10164216" y="225132"/>
                  </a:lnTo>
                  <a:lnTo>
                    <a:pt x="10213759" y="138874"/>
                  </a:lnTo>
                  <a:lnTo>
                    <a:pt x="10313581" y="138874"/>
                  </a:lnTo>
                  <a:lnTo>
                    <a:pt x="10363492" y="225132"/>
                  </a:lnTo>
                  <a:lnTo>
                    <a:pt x="10363492" y="187693"/>
                  </a:lnTo>
                  <a:lnTo>
                    <a:pt x="10335235" y="138874"/>
                  </a:lnTo>
                  <a:lnTo>
                    <a:pt x="10325417" y="121920"/>
                  </a:lnTo>
                  <a:lnTo>
                    <a:pt x="10322306" y="120142"/>
                  </a:lnTo>
                  <a:lnTo>
                    <a:pt x="10204945" y="120142"/>
                  </a:lnTo>
                  <a:lnTo>
                    <a:pt x="10201834" y="121920"/>
                  </a:lnTo>
                  <a:lnTo>
                    <a:pt x="10143211" y="223342"/>
                  </a:lnTo>
                  <a:lnTo>
                    <a:pt x="10143211" y="226923"/>
                  </a:lnTo>
                  <a:lnTo>
                    <a:pt x="10201834" y="328434"/>
                  </a:lnTo>
                  <a:lnTo>
                    <a:pt x="10204933" y="330200"/>
                  </a:lnTo>
                  <a:lnTo>
                    <a:pt x="10318928" y="330200"/>
                  </a:lnTo>
                  <a:lnTo>
                    <a:pt x="10322319" y="330200"/>
                  </a:lnTo>
                  <a:lnTo>
                    <a:pt x="10325417" y="328434"/>
                  </a:lnTo>
                  <a:lnTo>
                    <a:pt x="10335222" y="311480"/>
                  </a:lnTo>
                  <a:lnTo>
                    <a:pt x="10384130" y="226923"/>
                  </a:lnTo>
                  <a:lnTo>
                    <a:pt x="10384130" y="223342"/>
                  </a:lnTo>
                  <a:close/>
                </a:path>
              </a:pathLst>
            </a:custGeom>
            <a:solidFill>
              <a:srgbClr val="CD2163"/>
            </a:solidFill>
          </p:spPr>
          <p:txBody>
            <a:bodyPr wrap="square" lIns="0" tIns="0" rIns="0" bIns="0" rtlCol="0"/>
            <a:lstStyle/>
            <a:p>
              <a:endParaRPr/>
            </a:p>
          </p:txBody>
        </p:sp>
        <p:sp>
          <p:nvSpPr>
            <p:cNvPr id="18" name="object 18"/>
            <p:cNvSpPr/>
            <p:nvPr/>
          </p:nvSpPr>
          <p:spPr>
            <a:xfrm>
              <a:off x="3485769" y="3901690"/>
              <a:ext cx="0" cy="1603375"/>
            </a:xfrm>
            <a:custGeom>
              <a:avLst/>
              <a:gdLst/>
              <a:ahLst/>
              <a:cxnLst/>
              <a:rect l="l" t="t" r="r" b="b"/>
              <a:pathLst>
                <a:path h="1603375">
                  <a:moveTo>
                    <a:pt x="0" y="1603121"/>
                  </a:moveTo>
                  <a:lnTo>
                    <a:pt x="0" y="0"/>
                  </a:lnTo>
                </a:path>
              </a:pathLst>
            </a:custGeom>
            <a:ln w="12954">
              <a:solidFill>
                <a:srgbClr val="8FA7C4"/>
              </a:solidFill>
            </a:ln>
          </p:spPr>
          <p:txBody>
            <a:bodyPr wrap="square" lIns="0" tIns="0" rIns="0" bIns="0" rtlCol="0"/>
            <a:lstStyle/>
            <a:p>
              <a:endParaRPr/>
            </a:p>
          </p:txBody>
        </p:sp>
        <p:sp>
          <p:nvSpPr>
            <p:cNvPr id="19" name="object 19"/>
            <p:cNvSpPr/>
            <p:nvPr/>
          </p:nvSpPr>
          <p:spPr>
            <a:xfrm>
              <a:off x="3441324" y="3901688"/>
              <a:ext cx="88900" cy="76200"/>
            </a:xfrm>
            <a:custGeom>
              <a:avLst/>
              <a:gdLst/>
              <a:ahLst/>
              <a:cxnLst/>
              <a:rect l="l" t="t" r="r" b="b"/>
              <a:pathLst>
                <a:path w="88900" h="76200">
                  <a:moveTo>
                    <a:pt x="88900" y="76200"/>
                  </a:moveTo>
                  <a:lnTo>
                    <a:pt x="44450" y="0"/>
                  </a:lnTo>
                  <a:lnTo>
                    <a:pt x="0" y="76200"/>
                  </a:lnTo>
                </a:path>
              </a:pathLst>
            </a:custGeom>
            <a:ln w="12954">
              <a:solidFill>
                <a:srgbClr val="8FA7C4"/>
              </a:solidFill>
            </a:ln>
          </p:spPr>
          <p:txBody>
            <a:bodyPr wrap="square" lIns="0" tIns="0" rIns="0" bIns="0" rtlCol="0"/>
            <a:lstStyle/>
            <a:p>
              <a:endParaRPr/>
            </a:p>
          </p:txBody>
        </p:sp>
        <p:sp>
          <p:nvSpPr>
            <p:cNvPr id="20" name="object 20"/>
            <p:cNvSpPr/>
            <p:nvPr/>
          </p:nvSpPr>
          <p:spPr>
            <a:xfrm>
              <a:off x="8661273" y="3901690"/>
              <a:ext cx="0" cy="1603375"/>
            </a:xfrm>
            <a:custGeom>
              <a:avLst/>
              <a:gdLst/>
              <a:ahLst/>
              <a:cxnLst/>
              <a:rect l="l" t="t" r="r" b="b"/>
              <a:pathLst>
                <a:path h="1603375">
                  <a:moveTo>
                    <a:pt x="0" y="1603121"/>
                  </a:moveTo>
                  <a:lnTo>
                    <a:pt x="0" y="0"/>
                  </a:lnTo>
                </a:path>
              </a:pathLst>
            </a:custGeom>
            <a:ln w="12954">
              <a:solidFill>
                <a:srgbClr val="8FA7C4"/>
              </a:solidFill>
            </a:ln>
          </p:spPr>
          <p:txBody>
            <a:bodyPr wrap="square" lIns="0" tIns="0" rIns="0" bIns="0" rtlCol="0"/>
            <a:lstStyle/>
            <a:p>
              <a:endParaRPr/>
            </a:p>
          </p:txBody>
        </p:sp>
        <p:sp>
          <p:nvSpPr>
            <p:cNvPr id="21" name="object 21"/>
            <p:cNvSpPr/>
            <p:nvPr/>
          </p:nvSpPr>
          <p:spPr>
            <a:xfrm>
              <a:off x="8616828" y="3901688"/>
              <a:ext cx="88900" cy="76200"/>
            </a:xfrm>
            <a:custGeom>
              <a:avLst/>
              <a:gdLst/>
              <a:ahLst/>
              <a:cxnLst/>
              <a:rect l="l" t="t" r="r" b="b"/>
              <a:pathLst>
                <a:path w="88900" h="76200">
                  <a:moveTo>
                    <a:pt x="88900" y="76200"/>
                  </a:moveTo>
                  <a:lnTo>
                    <a:pt x="44450" y="0"/>
                  </a:lnTo>
                  <a:lnTo>
                    <a:pt x="0" y="76200"/>
                  </a:lnTo>
                </a:path>
              </a:pathLst>
            </a:custGeom>
            <a:ln w="12954">
              <a:solidFill>
                <a:srgbClr val="8FA7C4"/>
              </a:solidFill>
            </a:ln>
          </p:spPr>
          <p:txBody>
            <a:bodyPr wrap="square" lIns="0" tIns="0" rIns="0" bIns="0" rtlCol="0"/>
            <a:lstStyle/>
            <a:p>
              <a:endParaRPr/>
            </a:p>
          </p:txBody>
        </p:sp>
      </p:grpSp>
      <p:sp>
        <p:nvSpPr>
          <p:cNvPr id="22" name="object 22"/>
          <p:cNvSpPr txBox="1"/>
          <p:nvPr/>
        </p:nvSpPr>
        <p:spPr>
          <a:xfrm>
            <a:off x="2923239" y="3360957"/>
            <a:ext cx="1131570" cy="452120"/>
          </a:xfrm>
          <a:prstGeom prst="rect">
            <a:avLst/>
          </a:prstGeom>
        </p:spPr>
        <p:txBody>
          <a:bodyPr vert="horz" wrap="square" lIns="0" tIns="12065" rIns="0" bIns="0" rtlCol="0">
            <a:spAutoFit/>
          </a:bodyPr>
          <a:lstStyle/>
          <a:p>
            <a:pPr marL="340995" marR="5080" indent="-328930">
              <a:lnSpc>
                <a:spcPct val="100000"/>
              </a:lnSpc>
              <a:spcBef>
                <a:spcPts val="95"/>
              </a:spcBef>
            </a:pPr>
            <a:r>
              <a:rPr sz="1400" spc="-5" dirty="0">
                <a:solidFill>
                  <a:srgbClr val="FFFFFF"/>
                </a:solidFill>
                <a:latin typeface="Trebuchet MS"/>
                <a:cs typeface="Trebuchet MS"/>
              </a:rPr>
              <a:t>I</a:t>
            </a:r>
            <a:r>
              <a:rPr sz="1400" spc="35" dirty="0">
                <a:solidFill>
                  <a:srgbClr val="FFFFFF"/>
                </a:solidFill>
                <a:latin typeface="Trebuchet MS"/>
                <a:cs typeface="Trebuchet MS"/>
              </a:rPr>
              <a:t>nfo</a:t>
            </a:r>
            <a:r>
              <a:rPr sz="1400" spc="20" dirty="0">
                <a:solidFill>
                  <a:srgbClr val="FFFFFF"/>
                </a:solidFill>
                <a:latin typeface="Trebuchet MS"/>
                <a:cs typeface="Trebuchet MS"/>
              </a:rPr>
              <a:t>rma</a:t>
            </a:r>
            <a:r>
              <a:rPr sz="1400" spc="-25" dirty="0">
                <a:solidFill>
                  <a:srgbClr val="FFFFFF"/>
                </a:solidFill>
                <a:latin typeface="Trebuchet MS"/>
                <a:cs typeface="Trebuchet MS"/>
              </a:rPr>
              <a:t>t</a:t>
            </a:r>
            <a:r>
              <a:rPr sz="1400" spc="-50" dirty="0">
                <a:solidFill>
                  <a:srgbClr val="FFFFFF"/>
                </a:solidFill>
                <a:latin typeface="Trebuchet MS"/>
                <a:cs typeface="Trebuchet MS"/>
              </a:rPr>
              <a:t>i</a:t>
            </a:r>
            <a:r>
              <a:rPr sz="1400" spc="50" dirty="0">
                <a:solidFill>
                  <a:srgbClr val="FFFFFF"/>
                </a:solidFill>
                <a:latin typeface="Trebuchet MS"/>
                <a:cs typeface="Trebuchet MS"/>
              </a:rPr>
              <a:t>o</a:t>
            </a:r>
            <a:r>
              <a:rPr sz="1400" spc="25" dirty="0">
                <a:solidFill>
                  <a:srgbClr val="FFFFFF"/>
                </a:solidFill>
                <a:latin typeface="Trebuchet MS"/>
                <a:cs typeface="Trebuchet MS"/>
              </a:rPr>
              <a:t>na</a:t>
            </a:r>
            <a:r>
              <a:rPr sz="1400" spc="-15" dirty="0">
                <a:solidFill>
                  <a:srgbClr val="FFFFFF"/>
                </a:solidFill>
                <a:latin typeface="Trebuchet MS"/>
                <a:cs typeface="Trebuchet MS"/>
              </a:rPr>
              <a:t>l  alerts</a:t>
            </a:r>
            <a:endParaRPr sz="1400">
              <a:latin typeface="Trebuchet MS"/>
              <a:cs typeface="Trebuchet MS"/>
            </a:endParaRPr>
          </a:p>
        </p:txBody>
      </p:sp>
      <p:sp>
        <p:nvSpPr>
          <p:cNvPr id="23" name="object 23"/>
          <p:cNvSpPr/>
          <p:nvPr/>
        </p:nvSpPr>
        <p:spPr>
          <a:xfrm>
            <a:off x="5447017" y="2844787"/>
            <a:ext cx="581660" cy="498475"/>
          </a:xfrm>
          <a:custGeom>
            <a:avLst/>
            <a:gdLst/>
            <a:ahLst/>
            <a:cxnLst/>
            <a:rect l="l" t="t" r="r" b="b"/>
            <a:pathLst>
              <a:path w="581660" h="498475">
                <a:moveTo>
                  <a:pt x="24726" y="403021"/>
                </a:moveTo>
                <a:lnTo>
                  <a:pt x="0" y="403021"/>
                </a:lnTo>
                <a:lnTo>
                  <a:pt x="0" y="441972"/>
                </a:lnTo>
                <a:lnTo>
                  <a:pt x="24726" y="441972"/>
                </a:lnTo>
                <a:lnTo>
                  <a:pt x="24726" y="403021"/>
                </a:lnTo>
                <a:close/>
              </a:path>
              <a:path w="581660" h="498475">
                <a:moveTo>
                  <a:pt x="24726" y="229730"/>
                </a:moveTo>
                <a:lnTo>
                  <a:pt x="12" y="229730"/>
                </a:lnTo>
                <a:lnTo>
                  <a:pt x="12" y="268681"/>
                </a:lnTo>
                <a:lnTo>
                  <a:pt x="24726" y="268681"/>
                </a:lnTo>
                <a:lnTo>
                  <a:pt x="24726" y="229730"/>
                </a:lnTo>
                <a:close/>
              </a:path>
              <a:path w="581660" h="498475">
                <a:moveTo>
                  <a:pt x="37096" y="473760"/>
                </a:moveTo>
                <a:lnTo>
                  <a:pt x="24726" y="473760"/>
                </a:lnTo>
                <a:lnTo>
                  <a:pt x="24726" y="461441"/>
                </a:lnTo>
                <a:lnTo>
                  <a:pt x="0" y="461441"/>
                </a:lnTo>
                <a:lnTo>
                  <a:pt x="0" y="492887"/>
                </a:lnTo>
                <a:lnTo>
                  <a:pt x="5537" y="498411"/>
                </a:lnTo>
                <a:lnTo>
                  <a:pt x="37096" y="498411"/>
                </a:lnTo>
                <a:lnTo>
                  <a:pt x="37096" y="473760"/>
                </a:lnTo>
                <a:close/>
              </a:path>
              <a:path w="581660" h="498475">
                <a:moveTo>
                  <a:pt x="37096" y="346697"/>
                </a:moveTo>
                <a:lnTo>
                  <a:pt x="5537" y="346697"/>
                </a:lnTo>
                <a:lnTo>
                  <a:pt x="0" y="352221"/>
                </a:lnTo>
                <a:lnTo>
                  <a:pt x="0" y="383679"/>
                </a:lnTo>
                <a:lnTo>
                  <a:pt x="24726" y="383679"/>
                </a:lnTo>
                <a:lnTo>
                  <a:pt x="24726" y="371348"/>
                </a:lnTo>
                <a:lnTo>
                  <a:pt x="37096" y="371348"/>
                </a:lnTo>
                <a:lnTo>
                  <a:pt x="37096" y="346697"/>
                </a:lnTo>
                <a:close/>
              </a:path>
              <a:path w="581660" h="498475">
                <a:moveTo>
                  <a:pt x="37096" y="300482"/>
                </a:moveTo>
                <a:lnTo>
                  <a:pt x="24726" y="300482"/>
                </a:lnTo>
                <a:lnTo>
                  <a:pt x="24726" y="288150"/>
                </a:lnTo>
                <a:lnTo>
                  <a:pt x="12" y="288150"/>
                </a:lnTo>
                <a:lnTo>
                  <a:pt x="12" y="319608"/>
                </a:lnTo>
                <a:lnTo>
                  <a:pt x="5549" y="325120"/>
                </a:lnTo>
                <a:lnTo>
                  <a:pt x="37096" y="325120"/>
                </a:lnTo>
                <a:lnTo>
                  <a:pt x="37096" y="300482"/>
                </a:lnTo>
                <a:close/>
              </a:path>
              <a:path w="581660" h="498475">
                <a:moveTo>
                  <a:pt x="37096" y="173291"/>
                </a:moveTo>
                <a:lnTo>
                  <a:pt x="5549" y="173291"/>
                </a:lnTo>
                <a:lnTo>
                  <a:pt x="0" y="178816"/>
                </a:lnTo>
                <a:lnTo>
                  <a:pt x="0" y="210261"/>
                </a:lnTo>
                <a:lnTo>
                  <a:pt x="24726" y="210261"/>
                </a:lnTo>
                <a:lnTo>
                  <a:pt x="24726" y="197942"/>
                </a:lnTo>
                <a:lnTo>
                  <a:pt x="37096" y="197942"/>
                </a:lnTo>
                <a:lnTo>
                  <a:pt x="37096" y="173291"/>
                </a:lnTo>
                <a:close/>
              </a:path>
              <a:path w="581660" h="498475">
                <a:moveTo>
                  <a:pt x="106197" y="473760"/>
                </a:moveTo>
                <a:lnTo>
                  <a:pt x="60083" y="473760"/>
                </a:lnTo>
                <a:lnTo>
                  <a:pt x="60083" y="498411"/>
                </a:lnTo>
                <a:lnTo>
                  <a:pt x="106197" y="498411"/>
                </a:lnTo>
                <a:lnTo>
                  <a:pt x="106197" y="473760"/>
                </a:lnTo>
                <a:close/>
              </a:path>
              <a:path w="581660" h="498475">
                <a:moveTo>
                  <a:pt x="106197" y="346697"/>
                </a:moveTo>
                <a:lnTo>
                  <a:pt x="60083" y="346697"/>
                </a:lnTo>
                <a:lnTo>
                  <a:pt x="60083" y="371348"/>
                </a:lnTo>
                <a:lnTo>
                  <a:pt x="106197" y="371348"/>
                </a:lnTo>
                <a:lnTo>
                  <a:pt x="106197" y="346697"/>
                </a:lnTo>
                <a:close/>
              </a:path>
              <a:path w="581660" h="498475">
                <a:moveTo>
                  <a:pt x="106197" y="300469"/>
                </a:moveTo>
                <a:lnTo>
                  <a:pt x="60083" y="300469"/>
                </a:lnTo>
                <a:lnTo>
                  <a:pt x="60083" y="325120"/>
                </a:lnTo>
                <a:lnTo>
                  <a:pt x="106197" y="325120"/>
                </a:lnTo>
                <a:lnTo>
                  <a:pt x="106197" y="300469"/>
                </a:lnTo>
                <a:close/>
              </a:path>
              <a:path w="581660" h="498475">
                <a:moveTo>
                  <a:pt x="106197" y="173291"/>
                </a:moveTo>
                <a:lnTo>
                  <a:pt x="60083" y="173291"/>
                </a:lnTo>
                <a:lnTo>
                  <a:pt x="60083" y="197942"/>
                </a:lnTo>
                <a:lnTo>
                  <a:pt x="106197" y="197942"/>
                </a:lnTo>
                <a:lnTo>
                  <a:pt x="106197" y="173291"/>
                </a:lnTo>
                <a:close/>
              </a:path>
              <a:path w="581660" h="498475">
                <a:moveTo>
                  <a:pt x="175806" y="473760"/>
                </a:moveTo>
                <a:lnTo>
                  <a:pt x="129806" y="473760"/>
                </a:lnTo>
                <a:lnTo>
                  <a:pt x="129806" y="498411"/>
                </a:lnTo>
                <a:lnTo>
                  <a:pt x="175310" y="498411"/>
                </a:lnTo>
                <a:lnTo>
                  <a:pt x="175806" y="473760"/>
                </a:lnTo>
                <a:close/>
              </a:path>
              <a:path w="581660" h="498475">
                <a:moveTo>
                  <a:pt x="175806" y="300469"/>
                </a:moveTo>
                <a:lnTo>
                  <a:pt x="129819" y="300469"/>
                </a:lnTo>
                <a:lnTo>
                  <a:pt x="129819" y="325120"/>
                </a:lnTo>
                <a:lnTo>
                  <a:pt x="175310" y="325120"/>
                </a:lnTo>
                <a:lnTo>
                  <a:pt x="175806" y="300469"/>
                </a:lnTo>
                <a:close/>
              </a:path>
              <a:path w="581660" h="498475">
                <a:moveTo>
                  <a:pt x="175920" y="346697"/>
                </a:moveTo>
                <a:lnTo>
                  <a:pt x="129806" y="346697"/>
                </a:lnTo>
                <a:lnTo>
                  <a:pt x="129806" y="371348"/>
                </a:lnTo>
                <a:lnTo>
                  <a:pt x="175310" y="371348"/>
                </a:lnTo>
                <a:lnTo>
                  <a:pt x="175920" y="346697"/>
                </a:lnTo>
                <a:close/>
              </a:path>
              <a:path w="581660" h="498475">
                <a:moveTo>
                  <a:pt x="175920" y="173291"/>
                </a:moveTo>
                <a:lnTo>
                  <a:pt x="129819" y="173291"/>
                </a:lnTo>
                <a:lnTo>
                  <a:pt x="129819" y="197942"/>
                </a:lnTo>
                <a:lnTo>
                  <a:pt x="175310" y="197942"/>
                </a:lnTo>
                <a:lnTo>
                  <a:pt x="175920" y="173291"/>
                </a:lnTo>
                <a:close/>
              </a:path>
              <a:path w="581660" h="498475">
                <a:moveTo>
                  <a:pt x="244411" y="473760"/>
                </a:moveTo>
                <a:lnTo>
                  <a:pt x="198424" y="473760"/>
                </a:lnTo>
                <a:lnTo>
                  <a:pt x="198424" y="498411"/>
                </a:lnTo>
                <a:lnTo>
                  <a:pt x="244411" y="498411"/>
                </a:lnTo>
                <a:lnTo>
                  <a:pt x="244411" y="473760"/>
                </a:lnTo>
                <a:close/>
              </a:path>
              <a:path w="581660" h="498475">
                <a:moveTo>
                  <a:pt x="244411" y="346697"/>
                </a:moveTo>
                <a:lnTo>
                  <a:pt x="198297" y="346697"/>
                </a:lnTo>
                <a:lnTo>
                  <a:pt x="198297" y="371348"/>
                </a:lnTo>
                <a:lnTo>
                  <a:pt x="244411" y="371348"/>
                </a:lnTo>
                <a:lnTo>
                  <a:pt x="244411" y="346697"/>
                </a:lnTo>
                <a:close/>
              </a:path>
              <a:path w="581660" h="498475">
                <a:moveTo>
                  <a:pt x="244411" y="300469"/>
                </a:moveTo>
                <a:lnTo>
                  <a:pt x="198424" y="300469"/>
                </a:lnTo>
                <a:lnTo>
                  <a:pt x="198424" y="325120"/>
                </a:lnTo>
                <a:lnTo>
                  <a:pt x="244411" y="325120"/>
                </a:lnTo>
                <a:lnTo>
                  <a:pt x="244411" y="300469"/>
                </a:lnTo>
                <a:close/>
              </a:path>
              <a:path w="581660" h="498475">
                <a:moveTo>
                  <a:pt x="244411" y="173291"/>
                </a:moveTo>
                <a:lnTo>
                  <a:pt x="198297" y="173291"/>
                </a:lnTo>
                <a:lnTo>
                  <a:pt x="198297" y="197942"/>
                </a:lnTo>
                <a:lnTo>
                  <a:pt x="244411" y="197942"/>
                </a:lnTo>
                <a:lnTo>
                  <a:pt x="244411" y="173291"/>
                </a:lnTo>
                <a:close/>
              </a:path>
              <a:path w="581660" h="498475">
                <a:moveTo>
                  <a:pt x="313524" y="473760"/>
                </a:moveTo>
                <a:lnTo>
                  <a:pt x="267538" y="473760"/>
                </a:lnTo>
                <a:lnTo>
                  <a:pt x="267538" y="498411"/>
                </a:lnTo>
                <a:lnTo>
                  <a:pt x="313524" y="498411"/>
                </a:lnTo>
                <a:lnTo>
                  <a:pt x="313524" y="473760"/>
                </a:lnTo>
                <a:close/>
              </a:path>
              <a:path w="581660" h="498475">
                <a:moveTo>
                  <a:pt x="313524" y="346697"/>
                </a:moveTo>
                <a:lnTo>
                  <a:pt x="267525" y="346697"/>
                </a:lnTo>
                <a:lnTo>
                  <a:pt x="267525" y="371348"/>
                </a:lnTo>
                <a:lnTo>
                  <a:pt x="313524" y="371348"/>
                </a:lnTo>
                <a:lnTo>
                  <a:pt x="313524" y="346697"/>
                </a:lnTo>
                <a:close/>
              </a:path>
              <a:path w="581660" h="498475">
                <a:moveTo>
                  <a:pt x="313524" y="300469"/>
                </a:moveTo>
                <a:lnTo>
                  <a:pt x="267538" y="300469"/>
                </a:lnTo>
                <a:lnTo>
                  <a:pt x="267538" y="325120"/>
                </a:lnTo>
                <a:lnTo>
                  <a:pt x="313524" y="325120"/>
                </a:lnTo>
                <a:lnTo>
                  <a:pt x="313524" y="300469"/>
                </a:lnTo>
                <a:close/>
              </a:path>
              <a:path w="581660" h="498475">
                <a:moveTo>
                  <a:pt x="313524" y="173291"/>
                </a:moveTo>
                <a:lnTo>
                  <a:pt x="267538" y="173291"/>
                </a:lnTo>
                <a:lnTo>
                  <a:pt x="267538" y="197942"/>
                </a:lnTo>
                <a:lnTo>
                  <a:pt x="313524" y="197942"/>
                </a:lnTo>
                <a:lnTo>
                  <a:pt x="313524" y="173291"/>
                </a:lnTo>
                <a:close/>
              </a:path>
              <a:path w="581660" h="498475">
                <a:moveTo>
                  <a:pt x="382625" y="346697"/>
                </a:moveTo>
                <a:lnTo>
                  <a:pt x="336638" y="346697"/>
                </a:lnTo>
                <a:lnTo>
                  <a:pt x="336638" y="371348"/>
                </a:lnTo>
                <a:lnTo>
                  <a:pt x="382625" y="371348"/>
                </a:lnTo>
                <a:lnTo>
                  <a:pt x="382625" y="346697"/>
                </a:lnTo>
                <a:close/>
              </a:path>
              <a:path w="581660" h="498475">
                <a:moveTo>
                  <a:pt x="382625" y="173291"/>
                </a:moveTo>
                <a:lnTo>
                  <a:pt x="336638" y="173291"/>
                </a:lnTo>
                <a:lnTo>
                  <a:pt x="336638" y="197942"/>
                </a:lnTo>
                <a:lnTo>
                  <a:pt x="382625" y="197942"/>
                </a:lnTo>
                <a:lnTo>
                  <a:pt x="382625" y="173291"/>
                </a:lnTo>
                <a:close/>
              </a:path>
              <a:path w="581660" h="498475">
                <a:moveTo>
                  <a:pt x="382752" y="473760"/>
                </a:moveTo>
                <a:lnTo>
                  <a:pt x="336638" y="473760"/>
                </a:lnTo>
                <a:lnTo>
                  <a:pt x="336638" y="498411"/>
                </a:lnTo>
                <a:lnTo>
                  <a:pt x="382752" y="498411"/>
                </a:lnTo>
                <a:lnTo>
                  <a:pt x="382752" y="473760"/>
                </a:lnTo>
                <a:close/>
              </a:path>
              <a:path w="581660" h="498475">
                <a:moveTo>
                  <a:pt x="382752" y="300469"/>
                </a:moveTo>
                <a:lnTo>
                  <a:pt x="336638" y="300469"/>
                </a:lnTo>
                <a:lnTo>
                  <a:pt x="336638" y="325120"/>
                </a:lnTo>
                <a:lnTo>
                  <a:pt x="382752" y="325120"/>
                </a:lnTo>
                <a:lnTo>
                  <a:pt x="382752" y="300469"/>
                </a:lnTo>
                <a:close/>
              </a:path>
              <a:path w="581660" h="498475">
                <a:moveTo>
                  <a:pt x="451739" y="371348"/>
                </a:moveTo>
                <a:lnTo>
                  <a:pt x="451243" y="346697"/>
                </a:lnTo>
                <a:lnTo>
                  <a:pt x="405739" y="346697"/>
                </a:lnTo>
                <a:lnTo>
                  <a:pt x="405739" y="371348"/>
                </a:lnTo>
                <a:lnTo>
                  <a:pt x="451739" y="371348"/>
                </a:lnTo>
                <a:close/>
              </a:path>
              <a:path w="581660" h="498475">
                <a:moveTo>
                  <a:pt x="451739" y="197942"/>
                </a:moveTo>
                <a:lnTo>
                  <a:pt x="451243" y="173291"/>
                </a:lnTo>
                <a:lnTo>
                  <a:pt x="405752" y="173291"/>
                </a:lnTo>
                <a:lnTo>
                  <a:pt x="405752" y="197942"/>
                </a:lnTo>
                <a:lnTo>
                  <a:pt x="451739" y="197942"/>
                </a:lnTo>
                <a:close/>
              </a:path>
              <a:path w="581660" h="498475">
                <a:moveTo>
                  <a:pt x="451853" y="473760"/>
                </a:moveTo>
                <a:lnTo>
                  <a:pt x="405752" y="473760"/>
                </a:lnTo>
                <a:lnTo>
                  <a:pt x="405752" y="498411"/>
                </a:lnTo>
                <a:lnTo>
                  <a:pt x="451853" y="498411"/>
                </a:lnTo>
                <a:lnTo>
                  <a:pt x="451853" y="473760"/>
                </a:lnTo>
                <a:close/>
              </a:path>
              <a:path w="581660" h="498475">
                <a:moveTo>
                  <a:pt x="451866" y="300469"/>
                </a:moveTo>
                <a:lnTo>
                  <a:pt x="405752" y="300469"/>
                </a:lnTo>
                <a:lnTo>
                  <a:pt x="405752" y="325120"/>
                </a:lnTo>
                <a:lnTo>
                  <a:pt x="451866" y="325120"/>
                </a:lnTo>
                <a:lnTo>
                  <a:pt x="451866" y="300469"/>
                </a:lnTo>
                <a:close/>
              </a:path>
              <a:path w="581660" h="498475">
                <a:moveTo>
                  <a:pt x="520966" y="473760"/>
                </a:moveTo>
                <a:lnTo>
                  <a:pt x="474853" y="473760"/>
                </a:lnTo>
                <a:lnTo>
                  <a:pt x="474853" y="498411"/>
                </a:lnTo>
                <a:lnTo>
                  <a:pt x="520966" y="498411"/>
                </a:lnTo>
                <a:lnTo>
                  <a:pt x="520966" y="473760"/>
                </a:lnTo>
                <a:close/>
              </a:path>
              <a:path w="581660" h="498475">
                <a:moveTo>
                  <a:pt x="520966" y="346697"/>
                </a:moveTo>
                <a:lnTo>
                  <a:pt x="474853" y="346697"/>
                </a:lnTo>
                <a:lnTo>
                  <a:pt x="474853" y="371348"/>
                </a:lnTo>
                <a:lnTo>
                  <a:pt x="520966" y="371348"/>
                </a:lnTo>
                <a:lnTo>
                  <a:pt x="520966" y="346697"/>
                </a:lnTo>
                <a:close/>
              </a:path>
              <a:path w="581660" h="498475">
                <a:moveTo>
                  <a:pt x="520966" y="300469"/>
                </a:moveTo>
                <a:lnTo>
                  <a:pt x="474853" y="300469"/>
                </a:lnTo>
                <a:lnTo>
                  <a:pt x="474853" y="325120"/>
                </a:lnTo>
                <a:lnTo>
                  <a:pt x="520966" y="325120"/>
                </a:lnTo>
                <a:lnTo>
                  <a:pt x="520966" y="300469"/>
                </a:lnTo>
                <a:close/>
              </a:path>
              <a:path w="581660" h="498475">
                <a:moveTo>
                  <a:pt x="520966" y="173291"/>
                </a:moveTo>
                <a:lnTo>
                  <a:pt x="474853" y="173291"/>
                </a:lnTo>
                <a:lnTo>
                  <a:pt x="474853" y="197942"/>
                </a:lnTo>
                <a:lnTo>
                  <a:pt x="520966" y="197942"/>
                </a:lnTo>
                <a:lnTo>
                  <a:pt x="520966" y="173291"/>
                </a:lnTo>
                <a:close/>
              </a:path>
              <a:path w="581660" h="498475">
                <a:moveTo>
                  <a:pt x="581050" y="461441"/>
                </a:moveTo>
                <a:lnTo>
                  <a:pt x="556323" y="461441"/>
                </a:lnTo>
                <a:lnTo>
                  <a:pt x="556323" y="473760"/>
                </a:lnTo>
                <a:lnTo>
                  <a:pt x="543966" y="473760"/>
                </a:lnTo>
                <a:lnTo>
                  <a:pt x="543966" y="498411"/>
                </a:lnTo>
                <a:lnTo>
                  <a:pt x="568680" y="498411"/>
                </a:lnTo>
                <a:lnTo>
                  <a:pt x="575513" y="498411"/>
                </a:lnTo>
                <a:lnTo>
                  <a:pt x="581050" y="492887"/>
                </a:lnTo>
                <a:lnTo>
                  <a:pt x="581050" y="461441"/>
                </a:lnTo>
                <a:close/>
              </a:path>
              <a:path w="581660" h="498475">
                <a:moveTo>
                  <a:pt x="581050" y="403021"/>
                </a:moveTo>
                <a:lnTo>
                  <a:pt x="556323" y="403021"/>
                </a:lnTo>
                <a:lnTo>
                  <a:pt x="556323" y="441972"/>
                </a:lnTo>
                <a:lnTo>
                  <a:pt x="581050" y="441972"/>
                </a:lnTo>
                <a:lnTo>
                  <a:pt x="581050" y="403021"/>
                </a:lnTo>
                <a:close/>
              </a:path>
              <a:path w="581660" h="498475">
                <a:moveTo>
                  <a:pt x="581050" y="352221"/>
                </a:moveTo>
                <a:lnTo>
                  <a:pt x="575513" y="346697"/>
                </a:lnTo>
                <a:lnTo>
                  <a:pt x="543953" y="346697"/>
                </a:lnTo>
                <a:lnTo>
                  <a:pt x="543953" y="371348"/>
                </a:lnTo>
                <a:lnTo>
                  <a:pt x="556323" y="371348"/>
                </a:lnTo>
                <a:lnTo>
                  <a:pt x="556323" y="383679"/>
                </a:lnTo>
                <a:lnTo>
                  <a:pt x="581050" y="383679"/>
                </a:lnTo>
                <a:lnTo>
                  <a:pt x="581050" y="352221"/>
                </a:lnTo>
                <a:close/>
              </a:path>
              <a:path w="581660" h="498475">
                <a:moveTo>
                  <a:pt x="581050" y="288150"/>
                </a:moveTo>
                <a:lnTo>
                  <a:pt x="556323" y="288150"/>
                </a:lnTo>
                <a:lnTo>
                  <a:pt x="556323" y="300469"/>
                </a:lnTo>
                <a:lnTo>
                  <a:pt x="543966" y="300469"/>
                </a:lnTo>
                <a:lnTo>
                  <a:pt x="543966" y="325120"/>
                </a:lnTo>
                <a:lnTo>
                  <a:pt x="568693" y="325120"/>
                </a:lnTo>
                <a:lnTo>
                  <a:pt x="575513" y="325120"/>
                </a:lnTo>
                <a:lnTo>
                  <a:pt x="581050" y="319608"/>
                </a:lnTo>
                <a:lnTo>
                  <a:pt x="581050" y="288150"/>
                </a:lnTo>
                <a:close/>
              </a:path>
              <a:path w="581660" h="498475">
                <a:moveTo>
                  <a:pt x="581050" y="229730"/>
                </a:moveTo>
                <a:lnTo>
                  <a:pt x="556323" y="229730"/>
                </a:lnTo>
                <a:lnTo>
                  <a:pt x="556323" y="268681"/>
                </a:lnTo>
                <a:lnTo>
                  <a:pt x="581050" y="268681"/>
                </a:lnTo>
                <a:lnTo>
                  <a:pt x="581050" y="229730"/>
                </a:lnTo>
                <a:close/>
              </a:path>
              <a:path w="581660" h="498475">
                <a:moveTo>
                  <a:pt x="581050" y="178816"/>
                </a:moveTo>
                <a:lnTo>
                  <a:pt x="575513" y="173291"/>
                </a:lnTo>
                <a:lnTo>
                  <a:pt x="543966" y="173291"/>
                </a:lnTo>
                <a:lnTo>
                  <a:pt x="543966" y="197942"/>
                </a:lnTo>
                <a:lnTo>
                  <a:pt x="556323" y="197942"/>
                </a:lnTo>
                <a:lnTo>
                  <a:pt x="556323" y="210261"/>
                </a:lnTo>
                <a:lnTo>
                  <a:pt x="581050" y="210261"/>
                </a:lnTo>
                <a:lnTo>
                  <a:pt x="581050" y="178816"/>
                </a:lnTo>
                <a:close/>
              </a:path>
              <a:path w="581660" h="498475">
                <a:moveTo>
                  <a:pt x="581050" y="5524"/>
                </a:moveTo>
                <a:lnTo>
                  <a:pt x="575513" y="0"/>
                </a:lnTo>
                <a:lnTo>
                  <a:pt x="556323" y="0"/>
                </a:lnTo>
                <a:lnTo>
                  <a:pt x="556323" y="24650"/>
                </a:lnTo>
                <a:lnTo>
                  <a:pt x="556323" y="127063"/>
                </a:lnTo>
                <a:lnTo>
                  <a:pt x="24739" y="127063"/>
                </a:lnTo>
                <a:lnTo>
                  <a:pt x="24739" y="24650"/>
                </a:lnTo>
                <a:lnTo>
                  <a:pt x="556323" y="24650"/>
                </a:lnTo>
                <a:lnTo>
                  <a:pt x="556323" y="0"/>
                </a:lnTo>
                <a:lnTo>
                  <a:pt x="5549" y="0"/>
                </a:lnTo>
                <a:lnTo>
                  <a:pt x="12" y="5524"/>
                </a:lnTo>
                <a:lnTo>
                  <a:pt x="12" y="146189"/>
                </a:lnTo>
                <a:lnTo>
                  <a:pt x="5549" y="151714"/>
                </a:lnTo>
                <a:lnTo>
                  <a:pt x="575513" y="151714"/>
                </a:lnTo>
                <a:lnTo>
                  <a:pt x="581050" y="146189"/>
                </a:lnTo>
                <a:lnTo>
                  <a:pt x="581050" y="127063"/>
                </a:lnTo>
                <a:lnTo>
                  <a:pt x="581050" y="24650"/>
                </a:lnTo>
                <a:lnTo>
                  <a:pt x="581050" y="5524"/>
                </a:lnTo>
                <a:close/>
              </a:path>
            </a:pathLst>
          </a:custGeom>
          <a:solidFill>
            <a:srgbClr val="FF4F8A"/>
          </a:solidFill>
        </p:spPr>
        <p:txBody>
          <a:bodyPr wrap="square" lIns="0" tIns="0" rIns="0" bIns="0" rtlCol="0"/>
          <a:lstStyle/>
          <a:p>
            <a:endParaRPr/>
          </a:p>
        </p:txBody>
      </p:sp>
      <p:sp>
        <p:nvSpPr>
          <p:cNvPr id="24" name="object 24"/>
          <p:cNvSpPr txBox="1"/>
          <p:nvPr/>
        </p:nvSpPr>
        <p:spPr>
          <a:xfrm>
            <a:off x="5241351" y="3435968"/>
            <a:ext cx="994410" cy="452120"/>
          </a:xfrm>
          <a:prstGeom prst="rect">
            <a:avLst/>
          </a:prstGeom>
        </p:spPr>
        <p:txBody>
          <a:bodyPr vert="horz" wrap="square" lIns="0" tIns="12065" rIns="0" bIns="0" rtlCol="0">
            <a:spAutoFit/>
          </a:bodyPr>
          <a:lstStyle/>
          <a:p>
            <a:pPr marL="12700" marR="5080" indent="77470">
              <a:lnSpc>
                <a:spcPct val="100000"/>
              </a:lnSpc>
              <a:spcBef>
                <a:spcPts val="95"/>
              </a:spcBef>
            </a:pPr>
            <a:r>
              <a:rPr sz="1400" spc="114" dirty="0">
                <a:solidFill>
                  <a:srgbClr val="FFFFFF"/>
                </a:solidFill>
                <a:latin typeface="Trebuchet MS"/>
                <a:cs typeface="Trebuchet MS"/>
              </a:rPr>
              <a:t>SNS </a:t>
            </a:r>
            <a:r>
              <a:rPr sz="1400" spc="-5" dirty="0">
                <a:solidFill>
                  <a:srgbClr val="FFFFFF"/>
                </a:solidFill>
                <a:latin typeface="Trebuchet MS"/>
                <a:cs typeface="Trebuchet MS"/>
              </a:rPr>
              <a:t>Topic </a:t>
            </a:r>
            <a:r>
              <a:rPr sz="1400" spc="-409" dirty="0">
                <a:solidFill>
                  <a:srgbClr val="FFFFFF"/>
                </a:solidFill>
                <a:latin typeface="Trebuchet MS"/>
                <a:cs typeface="Trebuchet MS"/>
              </a:rPr>
              <a:t> </a:t>
            </a:r>
            <a:r>
              <a:rPr sz="1400" spc="120" dirty="0">
                <a:solidFill>
                  <a:srgbClr val="FFFFFF"/>
                </a:solidFill>
                <a:latin typeface="Trebuchet MS"/>
                <a:cs typeface="Trebuchet MS"/>
              </a:rPr>
              <a:t>S</a:t>
            </a:r>
            <a:r>
              <a:rPr sz="1400" spc="-30" dirty="0">
                <a:solidFill>
                  <a:srgbClr val="FFFFFF"/>
                </a:solidFill>
                <a:latin typeface="Trebuchet MS"/>
                <a:cs typeface="Trebuchet MS"/>
              </a:rPr>
              <a:t>e</a:t>
            </a:r>
            <a:r>
              <a:rPr sz="1400" spc="55" dirty="0">
                <a:solidFill>
                  <a:srgbClr val="FFFFFF"/>
                </a:solidFill>
                <a:latin typeface="Trebuchet MS"/>
                <a:cs typeface="Trebuchet MS"/>
              </a:rPr>
              <a:t>n</a:t>
            </a:r>
            <a:r>
              <a:rPr sz="1400" spc="40" dirty="0">
                <a:solidFill>
                  <a:srgbClr val="FFFFFF"/>
                </a:solidFill>
                <a:latin typeface="Trebuchet MS"/>
                <a:cs typeface="Trebuchet MS"/>
              </a:rPr>
              <a:t>d</a:t>
            </a:r>
            <a:r>
              <a:rPr sz="1400" spc="30" dirty="0">
                <a:solidFill>
                  <a:srgbClr val="FFFFFF"/>
                </a:solidFill>
                <a:latin typeface="Trebuchet MS"/>
                <a:cs typeface="Trebuchet MS"/>
              </a:rPr>
              <a:t>s</a:t>
            </a:r>
            <a:r>
              <a:rPr sz="1400" spc="-55" dirty="0">
                <a:solidFill>
                  <a:srgbClr val="FFFFFF"/>
                </a:solidFill>
                <a:latin typeface="Trebuchet MS"/>
                <a:cs typeface="Trebuchet MS"/>
              </a:rPr>
              <a:t> </a:t>
            </a:r>
            <a:r>
              <a:rPr sz="1400" spc="-30" dirty="0">
                <a:solidFill>
                  <a:srgbClr val="FFFFFF"/>
                </a:solidFill>
                <a:latin typeface="Trebuchet MS"/>
                <a:cs typeface="Trebuchet MS"/>
              </a:rPr>
              <a:t>e</a:t>
            </a:r>
            <a:r>
              <a:rPr sz="1400" spc="80" dirty="0">
                <a:solidFill>
                  <a:srgbClr val="FFFFFF"/>
                </a:solidFill>
                <a:latin typeface="Trebuchet MS"/>
                <a:cs typeface="Trebuchet MS"/>
              </a:rPr>
              <a:t>m</a:t>
            </a:r>
            <a:r>
              <a:rPr sz="1400" dirty="0">
                <a:solidFill>
                  <a:srgbClr val="FFFFFF"/>
                </a:solidFill>
                <a:latin typeface="Trebuchet MS"/>
                <a:cs typeface="Trebuchet MS"/>
              </a:rPr>
              <a:t>a</a:t>
            </a:r>
            <a:r>
              <a:rPr sz="1400" spc="-35" dirty="0">
                <a:solidFill>
                  <a:srgbClr val="FFFFFF"/>
                </a:solidFill>
                <a:latin typeface="Trebuchet MS"/>
                <a:cs typeface="Trebuchet MS"/>
              </a:rPr>
              <a:t>il</a:t>
            </a:r>
            <a:endParaRPr sz="1400">
              <a:latin typeface="Trebuchet MS"/>
              <a:cs typeface="Trebuchet MS"/>
            </a:endParaRPr>
          </a:p>
        </p:txBody>
      </p:sp>
      <p:grpSp>
        <p:nvGrpSpPr>
          <p:cNvPr id="25" name="object 25"/>
          <p:cNvGrpSpPr/>
          <p:nvPr/>
        </p:nvGrpSpPr>
        <p:grpSpPr>
          <a:xfrm>
            <a:off x="9443084" y="2970025"/>
            <a:ext cx="603250" cy="102235"/>
            <a:chOff x="9443084" y="2970025"/>
            <a:chExt cx="603250" cy="102235"/>
          </a:xfrm>
        </p:grpSpPr>
        <p:sp>
          <p:nvSpPr>
            <p:cNvPr id="26" name="object 26"/>
            <p:cNvSpPr/>
            <p:nvPr/>
          </p:nvSpPr>
          <p:spPr>
            <a:xfrm>
              <a:off x="9443084" y="3020950"/>
              <a:ext cx="596900" cy="0"/>
            </a:xfrm>
            <a:custGeom>
              <a:avLst/>
              <a:gdLst/>
              <a:ahLst/>
              <a:cxnLst/>
              <a:rect l="l" t="t" r="r" b="b"/>
              <a:pathLst>
                <a:path w="596900">
                  <a:moveTo>
                    <a:pt x="0" y="0"/>
                  </a:moveTo>
                  <a:lnTo>
                    <a:pt x="596773" y="0"/>
                  </a:lnTo>
                </a:path>
              </a:pathLst>
            </a:custGeom>
            <a:ln w="12954">
              <a:solidFill>
                <a:srgbClr val="8FA7C4"/>
              </a:solidFill>
            </a:ln>
          </p:spPr>
          <p:txBody>
            <a:bodyPr wrap="square" lIns="0" tIns="0" rIns="0" bIns="0" rtlCol="0"/>
            <a:lstStyle/>
            <a:p>
              <a:endParaRPr/>
            </a:p>
          </p:txBody>
        </p:sp>
        <p:sp>
          <p:nvSpPr>
            <p:cNvPr id="27" name="object 27"/>
            <p:cNvSpPr/>
            <p:nvPr/>
          </p:nvSpPr>
          <p:spPr>
            <a:xfrm>
              <a:off x="9963661" y="2976502"/>
              <a:ext cx="76200" cy="88900"/>
            </a:xfrm>
            <a:custGeom>
              <a:avLst/>
              <a:gdLst/>
              <a:ahLst/>
              <a:cxnLst/>
              <a:rect l="l" t="t" r="r" b="b"/>
              <a:pathLst>
                <a:path w="76200" h="88900">
                  <a:moveTo>
                    <a:pt x="0" y="88900"/>
                  </a:moveTo>
                  <a:lnTo>
                    <a:pt x="76200" y="44450"/>
                  </a:lnTo>
                  <a:lnTo>
                    <a:pt x="0" y="0"/>
                  </a:lnTo>
                </a:path>
              </a:pathLst>
            </a:custGeom>
            <a:ln w="12954">
              <a:solidFill>
                <a:srgbClr val="8FA7C4"/>
              </a:solidFill>
            </a:ln>
          </p:spPr>
          <p:txBody>
            <a:bodyPr wrap="square" lIns="0" tIns="0" rIns="0" bIns="0" rtlCol="0"/>
            <a:lstStyle/>
            <a:p>
              <a:endParaRPr/>
            </a:p>
          </p:txBody>
        </p:sp>
      </p:grpSp>
      <p:sp>
        <p:nvSpPr>
          <p:cNvPr id="28" name="object 28"/>
          <p:cNvSpPr/>
          <p:nvPr/>
        </p:nvSpPr>
        <p:spPr>
          <a:xfrm>
            <a:off x="8497684" y="2804578"/>
            <a:ext cx="332740" cy="430530"/>
          </a:xfrm>
          <a:custGeom>
            <a:avLst/>
            <a:gdLst/>
            <a:ahLst/>
            <a:cxnLst/>
            <a:rect l="l" t="t" r="r" b="b"/>
            <a:pathLst>
              <a:path w="332740" h="430530">
                <a:moveTo>
                  <a:pt x="294932" y="349110"/>
                </a:moveTo>
                <a:lnTo>
                  <a:pt x="285877" y="334797"/>
                </a:lnTo>
                <a:lnTo>
                  <a:pt x="251155" y="373138"/>
                </a:lnTo>
                <a:lnTo>
                  <a:pt x="242316" y="361556"/>
                </a:lnTo>
                <a:lnTo>
                  <a:pt x="232346" y="374738"/>
                </a:lnTo>
                <a:lnTo>
                  <a:pt x="250317" y="398487"/>
                </a:lnTo>
                <a:lnTo>
                  <a:pt x="294932" y="349110"/>
                </a:lnTo>
                <a:close/>
              </a:path>
              <a:path w="332740" h="430530">
                <a:moveTo>
                  <a:pt x="296697" y="209334"/>
                </a:moveTo>
                <a:lnTo>
                  <a:pt x="287642" y="195021"/>
                </a:lnTo>
                <a:lnTo>
                  <a:pt x="252920" y="233464"/>
                </a:lnTo>
                <a:lnTo>
                  <a:pt x="244157" y="221780"/>
                </a:lnTo>
                <a:lnTo>
                  <a:pt x="234111" y="234962"/>
                </a:lnTo>
                <a:lnTo>
                  <a:pt x="252082" y="258800"/>
                </a:lnTo>
                <a:lnTo>
                  <a:pt x="296697" y="209334"/>
                </a:lnTo>
                <a:close/>
              </a:path>
              <a:path w="332740" h="430530">
                <a:moveTo>
                  <a:pt x="296875" y="107619"/>
                </a:moveTo>
                <a:lnTo>
                  <a:pt x="282105" y="88036"/>
                </a:lnTo>
                <a:lnTo>
                  <a:pt x="296849" y="68529"/>
                </a:lnTo>
                <a:lnTo>
                  <a:pt x="286842" y="55308"/>
                </a:lnTo>
                <a:lnTo>
                  <a:pt x="272110" y="74777"/>
                </a:lnTo>
                <a:lnTo>
                  <a:pt x="257403" y="55245"/>
                </a:lnTo>
                <a:lnTo>
                  <a:pt x="247383" y="68440"/>
                </a:lnTo>
                <a:lnTo>
                  <a:pt x="262115" y="87998"/>
                </a:lnTo>
                <a:lnTo>
                  <a:pt x="247294" y="107607"/>
                </a:lnTo>
                <a:lnTo>
                  <a:pt x="257302" y="120827"/>
                </a:lnTo>
                <a:lnTo>
                  <a:pt x="272110" y="101244"/>
                </a:lnTo>
                <a:lnTo>
                  <a:pt x="286867" y="120815"/>
                </a:lnTo>
                <a:lnTo>
                  <a:pt x="296875" y="107619"/>
                </a:lnTo>
                <a:close/>
              </a:path>
              <a:path w="332740" h="430530">
                <a:moveTo>
                  <a:pt x="332333" y="166331"/>
                </a:moveTo>
                <a:lnTo>
                  <a:pt x="318262" y="166331"/>
                </a:lnTo>
                <a:lnTo>
                  <a:pt x="318262" y="185127"/>
                </a:lnTo>
                <a:lnTo>
                  <a:pt x="318262" y="271132"/>
                </a:lnTo>
                <a:lnTo>
                  <a:pt x="109677" y="271132"/>
                </a:lnTo>
                <a:lnTo>
                  <a:pt x="89446" y="245148"/>
                </a:lnTo>
                <a:lnTo>
                  <a:pt x="14147" y="245148"/>
                </a:lnTo>
                <a:lnTo>
                  <a:pt x="14147" y="158940"/>
                </a:lnTo>
                <a:lnTo>
                  <a:pt x="83934" y="158940"/>
                </a:lnTo>
                <a:lnTo>
                  <a:pt x="103517" y="185127"/>
                </a:lnTo>
                <a:lnTo>
                  <a:pt x="318262" y="185127"/>
                </a:lnTo>
                <a:lnTo>
                  <a:pt x="318262" y="166331"/>
                </a:lnTo>
                <a:lnTo>
                  <a:pt x="109677" y="166331"/>
                </a:lnTo>
                <a:lnTo>
                  <a:pt x="104063" y="158940"/>
                </a:lnTo>
                <a:lnTo>
                  <a:pt x="89877" y="140246"/>
                </a:lnTo>
                <a:lnTo>
                  <a:pt x="0" y="140246"/>
                </a:lnTo>
                <a:lnTo>
                  <a:pt x="0" y="263563"/>
                </a:lnTo>
                <a:lnTo>
                  <a:pt x="83578" y="263563"/>
                </a:lnTo>
                <a:lnTo>
                  <a:pt x="103733" y="289839"/>
                </a:lnTo>
                <a:lnTo>
                  <a:pt x="332333" y="289839"/>
                </a:lnTo>
                <a:lnTo>
                  <a:pt x="332333" y="271132"/>
                </a:lnTo>
                <a:lnTo>
                  <a:pt x="332333" y="166331"/>
                </a:lnTo>
                <a:close/>
              </a:path>
              <a:path w="332740" h="430530">
                <a:moveTo>
                  <a:pt x="332397" y="306489"/>
                </a:moveTo>
                <a:lnTo>
                  <a:pt x="318262" y="306489"/>
                </a:lnTo>
                <a:lnTo>
                  <a:pt x="318262" y="325183"/>
                </a:lnTo>
                <a:lnTo>
                  <a:pt x="318262" y="411378"/>
                </a:lnTo>
                <a:lnTo>
                  <a:pt x="109664" y="411378"/>
                </a:lnTo>
                <a:lnTo>
                  <a:pt x="89522" y="385864"/>
                </a:lnTo>
                <a:lnTo>
                  <a:pt x="14147" y="385864"/>
                </a:lnTo>
                <a:lnTo>
                  <a:pt x="14147" y="299186"/>
                </a:lnTo>
                <a:lnTo>
                  <a:pt x="83159" y="299186"/>
                </a:lnTo>
                <a:lnTo>
                  <a:pt x="103797" y="325183"/>
                </a:lnTo>
                <a:lnTo>
                  <a:pt x="318262" y="325183"/>
                </a:lnTo>
                <a:lnTo>
                  <a:pt x="318262" y="306489"/>
                </a:lnTo>
                <a:lnTo>
                  <a:pt x="109664" y="306489"/>
                </a:lnTo>
                <a:lnTo>
                  <a:pt x="103860" y="299186"/>
                </a:lnTo>
                <a:lnTo>
                  <a:pt x="88950" y="280492"/>
                </a:lnTo>
                <a:lnTo>
                  <a:pt x="0" y="280492"/>
                </a:lnTo>
                <a:lnTo>
                  <a:pt x="0" y="404190"/>
                </a:lnTo>
                <a:lnTo>
                  <a:pt x="83794" y="404190"/>
                </a:lnTo>
                <a:lnTo>
                  <a:pt x="103936" y="430085"/>
                </a:lnTo>
                <a:lnTo>
                  <a:pt x="332397" y="430085"/>
                </a:lnTo>
                <a:lnTo>
                  <a:pt x="332397" y="411378"/>
                </a:lnTo>
                <a:lnTo>
                  <a:pt x="332397" y="306489"/>
                </a:lnTo>
                <a:close/>
              </a:path>
              <a:path w="332740" h="430530">
                <a:moveTo>
                  <a:pt x="332397" y="25895"/>
                </a:moveTo>
                <a:lnTo>
                  <a:pt x="318325" y="25895"/>
                </a:lnTo>
                <a:lnTo>
                  <a:pt x="318325" y="44602"/>
                </a:lnTo>
                <a:lnTo>
                  <a:pt x="318325" y="130886"/>
                </a:lnTo>
                <a:lnTo>
                  <a:pt x="109664" y="131368"/>
                </a:lnTo>
                <a:lnTo>
                  <a:pt x="89369" y="104800"/>
                </a:lnTo>
                <a:lnTo>
                  <a:pt x="14211" y="104800"/>
                </a:lnTo>
                <a:lnTo>
                  <a:pt x="14706" y="18707"/>
                </a:lnTo>
                <a:lnTo>
                  <a:pt x="83654" y="18707"/>
                </a:lnTo>
                <a:lnTo>
                  <a:pt x="103733" y="44602"/>
                </a:lnTo>
                <a:lnTo>
                  <a:pt x="318325" y="44602"/>
                </a:lnTo>
                <a:lnTo>
                  <a:pt x="318325" y="25895"/>
                </a:lnTo>
                <a:lnTo>
                  <a:pt x="109664" y="25895"/>
                </a:lnTo>
                <a:lnTo>
                  <a:pt x="104051" y="18707"/>
                </a:lnTo>
                <a:lnTo>
                  <a:pt x="89446" y="0"/>
                </a:lnTo>
                <a:lnTo>
                  <a:pt x="635" y="0"/>
                </a:lnTo>
                <a:lnTo>
                  <a:pt x="0" y="123698"/>
                </a:lnTo>
                <a:lnTo>
                  <a:pt x="83578" y="123698"/>
                </a:lnTo>
                <a:lnTo>
                  <a:pt x="103797" y="150063"/>
                </a:lnTo>
                <a:lnTo>
                  <a:pt x="332397" y="149593"/>
                </a:lnTo>
                <a:lnTo>
                  <a:pt x="332397" y="131368"/>
                </a:lnTo>
                <a:lnTo>
                  <a:pt x="332397" y="25895"/>
                </a:lnTo>
                <a:close/>
              </a:path>
            </a:pathLst>
          </a:custGeom>
          <a:solidFill>
            <a:srgbClr val="CD2163"/>
          </a:solidFill>
        </p:spPr>
        <p:txBody>
          <a:bodyPr wrap="square" lIns="0" tIns="0" rIns="0" bIns="0" rtlCol="0"/>
          <a:lstStyle/>
          <a:p>
            <a:endParaRPr/>
          </a:p>
        </p:txBody>
      </p:sp>
      <p:sp>
        <p:nvSpPr>
          <p:cNvPr id="29" name="object 29"/>
          <p:cNvSpPr txBox="1"/>
          <p:nvPr/>
        </p:nvSpPr>
        <p:spPr>
          <a:xfrm>
            <a:off x="8205090" y="3360957"/>
            <a:ext cx="916940" cy="452120"/>
          </a:xfrm>
          <a:prstGeom prst="rect">
            <a:avLst/>
          </a:prstGeom>
        </p:spPr>
        <p:txBody>
          <a:bodyPr vert="horz" wrap="square" lIns="0" tIns="12065" rIns="0" bIns="0" rtlCol="0">
            <a:spAutoFit/>
          </a:bodyPr>
          <a:lstStyle/>
          <a:p>
            <a:pPr marL="257175" marR="5080" indent="-245110">
              <a:lnSpc>
                <a:spcPct val="100000"/>
              </a:lnSpc>
              <a:spcBef>
                <a:spcPts val="95"/>
              </a:spcBef>
            </a:pPr>
            <a:r>
              <a:rPr sz="1400" spc="30" dirty="0">
                <a:solidFill>
                  <a:srgbClr val="FFFFFF"/>
                </a:solidFill>
                <a:latin typeface="Trebuchet MS"/>
                <a:cs typeface="Trebuchet MS"/>
              </a:rPr>
              <a:t>E</a:t>
            </a:r>
            <a:r>
              <a:rPr sz="1400" spc="80" dirty="0">
                <a:solidFill>
                  <a:srgbClr val="FFFFFF"/>
                </a:solidFill>
                <a:latin typeface="Trebuchet MS"/>
                <a:cs typeface="Trebuchet MS"/>
              </a:rPr>
              <a:t>m</a:t>
            </a:r>
            <a:r>
              <a:rPr sz="1400" spc="-35" dirty="0">
                <a:solidFill>
                  <a:srgbClr val="FFFFFF"/>
                </a:solidFill>
                <a:latin typeface="Trebuchet MS"/>
                <a:cs typeface="Trebuchet MS"/>
              </a:rPr>
              <a:t>e</a:t>
            </a:r>
            <a:r>
              <a:rPr sz="1400" spc="-20" dirty="0">
                <a:solidFill>
                  <a:srgbClr val="FFFFFF"/>
                </a:solidFill>
                <a:latin typeface="Trebuchet MS"/>
                <a:cs typeface="Trebuchet MS"/>
              </a:rPr>
              <a:t>r</a:t>
            </a:r>
            <a:r>
              <a:rPr sz="1400" spc="40" dirty="0">
                <a:solidFill>
                  <a:srgbClr val="FFFFFF"/>
                </a:solidFill>
                <a:latin typeface="Trebuchet MS"/>
                <a:cs typeface="Trebuchet MS"/>
              </a:rPr>
              <a:t>gen</a:t>
            </a:r>
            <a:r>
              <a:rPr sz="1400" spc="-55" dirty="0">
                <a:solidFill>
                  <a:srgbClr val="FFFFFF"/>
                </a:solidFill>
                <a:latin typeface="Trebuchet MS"/>
                <a:cs typeface="Trebuchet MS"/>
              </a:rPr>
              <a:t>c</a:t>
            </a:r>
            <a:r>
              <a:rPr sz="1400" spc="15" dirty="0">
                <a:solidFill>
                  <a:srgbClr val="FFFFFF"/>
                </a:solidFill>
                <a:latin typeface="Trebuchet MS"/>
                <a:cs typeface="Trebuchet MS"/>
              </a:rPr>
              <a:t>y  </a:t>
            </a:r>
            <a:r>
              <a:rPr sz="1400" spc="-15" dirty="0">
                <a:solidFill>
                  <a:srgbClr val="FFFFFF"/>
                </a:solidFill>
                <a:latin typeface="Trebuchet MS"/>
                <a:cs typeface="Trebuchet MS"/>
              </a:rPr>
              <a:t>alerts</a:t>
            </a:r>
            <a:endParaRPr sz="1400">
              <a:latin typeface="Trebuchet MS"/>
              <a:cs typeface="Trebuchet MS"/>
            </a:endParaRPr>
          </a:p>
        </p:txBody>
      </p:sp>
      <p:sp>
        <p:nvSpPr>
          <p:cNvPr id="30" name="object 30"/>
          <p:cNvSpPr/>
          <p:nvPr/>
        </p:nvSpPr>
        <p:spPr>
          <a:xfrm>
            <a:off x="10622483" y="2844787"/>
            <a:ext cx="580390" cy="498475"/>
          </a:xfrm>
          <a:custGeom>
            <a:avLst/>
            <a:gdLst/>
            <a:ahLst/>
            <a:cxnLst/>
            <a:rect l="l" t="t" r="r" b="b"/>
            <a:pathLst>
              <a:path w="580390" h="498475">
                <a:moveTo>
                  <a:pt x="24701" y="403009"/>
                </a:moveTo>
                <a:lnTo>
                  <a:pt x="12" y="403009"/>
                </a:lnTo>
                <a:lnTo>
                  <a:pt x="12" y="441960"/>
                </a:lnTo>
                <a:lnTo>
                  <a:pt x="24701" y="441960"/>
                </a:lnTo>
                <a:lnTo>
                  <a:pt x="24701" y="403009"/>
                </a:lnTo>
                <a:close/>
              </a:path>
              <a:path w="580390" h="498475">
                <a:moveTo>
                  <a:pt x="24714" y="229730"/>
                </a:moveTo>
                <a:lnTo>
                  <a:pt x="25" y="229730"/>
                </a:lnTo>
                <a:lnTo>
                  <a:pt x="25" y="268681"/>
                </a:lnTo>
                <a:lnTo>
                  <a:pt x="24714" y="268681"/>
                </a:lnTo>
                <a:lnTo>
                  <a:pt x="24714" y="229730"/>
                </a:lnTo>
                <a:close/>
              </a:path>
              <a:path w="580390" h="498475">
                <a:moveTo>
                  <a:pt x="37045" y="473760"/>
                </a:moveTo>
                <a:lnTo>
                  <a:pt x="24701" y="473760"/>
                </a:lnTo>
                <a:lnTo>
                  <a:pt x="24701" y="461429"/>
                </a:lnTo>
                <a:lnTo>
                  <a:pt x="0" y="461429"/>
                </a:lnTo>
                <a:lnTo>
                  <a:pt x="0" y="492887"/>
                </a:lnTo>
                <a:lnTo>
                  <a:pt x="5537" y="498411"/>
                </a:lnTo>
                <a:lnTo>
                  <a:pt x="37045" y="498411"/>
                </a:lnTo>
                <a:lnTo>
                  <a:pt x="37045" y="473760"/>
                </a:lnTo>
                <a:close/>
              </a:path>
              <a:path w="580390" h="498475">
                <a:moveTo>
                  <a:pt x="37045" y="346697"/>
                </a:moveTo>
                <a:lnTo>
                  <a:pt x="5537" y="346697"/>
                </a:lnTo>
                <a:lnTo>
                  <a:pt x="0" y="352209"/>
                </a:lnTo>
                <a:lnTo>
                  <a:pt x="0" y="383667"/>
                </a:lnTo>
                <a:lnTo>
                  <a:pt x="24701" y="383667"/>
                </a:lnTo>
                <a:lnTo>
                  <a:pt x="24701" y="371335"/>
                </a:lnTo>
                <a:lnTo>
                  <a:pt x="37045" y="371335"/>
                </a:lnTo>
                <a:lnTo>
                  <a:pt x="37045" y="346697"/>
                </a:lnTo>
                <a:close/>
              </a:path>
              <a:path w="580390" h="498475">
                <a:moveTo>
                  <a:pt x="37058" y="300469"/>
                </a:moveTo>
                <a:lnTo>
                  <a:pt x="24714" y="300469"/>
                </a:lnTo>
                <a:lnTo>
                  <a:pt x="24714" y="288150"/>
                </a:lnTo>
                <a:lnTo>
                  <a:pt x="12" y="288150"/>
                </a:lnTo>
                <a:lnTo>
                  <a:pt x="12" y="319595"/>
                </a:lnTo>
                <a:lnTo>
                  <a:pt x="5549" y="325120"/>
                </a:lnTo>
                <a:lnTo>
                  <a:pt x="37058" y="325120"/>
                </a:lnTo>
                <a:lnTo>
                  <a:pt x="37058" y="300469"/>
                </a:lnTo>
                <a:close/>
              </a:path>
              <a:path w="580390" h="498475">
                <a:moveTo>
                  <a:pt x="37058" y="173291"/>
                </a:moveTo>
                <a:lnTo>
                  <a:pt x="5549" y="173291"/>
                </a:lnTo>
                <a:lnTo>
                  <a:pt x="12" y="178803"/>
                </a:lnTo>
                <a:lnTo>
                  <a:pt x="12" y="210261"/>
                </a:lnTo>
                <a:lnTo>
                  <a:pt x="24714" y="210261"/>
                </a:lnTo>
                <a:lnTo>
                  <a:pt x="24714" y="197929"/>
                </a:lnTo>
                <a:lnTo>
                  <a:pt x="37058" y="197929"/>
                </a:lnTo>
                <a:lnTo>
                  <a:pt x="37058" y="173291"/>
                </a:lnTo>
                <a:close/>
              </a:path>
              <a:path w="580390" h="498475">
                <a:moveTo>
                  <a:pt x="106070" y="473760"/>
                </a:moveTo>
                <a:lnTo>
                  <a:pt x="60020" y="473760"/>
                </a:lnTo>
                <a:lnTo>
                  <a:pt x="60020" y="498398"/>
                </a:lnTo>
                <a:lnTo>
                  <a:pt x="106070" y="498398"/>
                </a:lnTo>
                <a:lnTo>
                  <a:pt x="106070" y="473760"/>
                </a:lnTo>
                <a:close/>
              </a:path>
              <a:path w="580390" h="498475">
                <a:moveTo>
                  <a:pt x="106070" y="346684"/>
                </a:moveTo>
                <a:lnTo>
                  <a:pt x="60007" y="346684"/>
                </a:lnTo>
                <a:lnTo>
                  <a:pt x="60007" y="371335"/>
                </a:lnTo>
                <a:lnTo>
                  <a:pt x="106070" y="371335"/>
                </a:lnTo>
                <a:lnTo>
                  <a:pt x="106070" y="346684"/>
                </a:lnTo>
                <a:close/>
              </a:path>
              <a:path w="580390" h="498475">
                <a:moveTo>
                  <a:pt x="106083" y="300469"/>
                </a:moveTo>
                <a:lnTo>
                  <a:pt x="60032" y="300469"/>
                </a:lnTo>
                <a:lnTo>
                  <a:pt x="60032" y="325120"/>
                </a:lnTo>
                <a:lnTo>
                  <a:pt x="106083" y="325120"/>
                </a:lnTo>
                <a:lnTo>
                  <a:pt x="106083" y="300469"/>
                </a:lnTo>
                <a:close/>
              </a:path>
              <a:path w="580390" h="498475">
                <a:moveTo>
                  <a:pt x="106083" y="173278"/>
                </a:moveTo>
                <a:lnTo>
                  <a:pt x="60020" y="173278"/>
                </a:lnTo>
                <a:lnTo>
                  <a:pt x="60020" y="197929"/>
                </a:lnTo>
                <a:lnTo>
                  <a:pt x="106083" y="197929"/>
                </a:lnTo>
                <a:lnTo>
                  <a:pt x="106083" y="173278"/>
                </a:lnTo>
                <a:close/>
              </a:path>
              <a:path w="580390" h="498475">
                <a:moveTo>
                  <a:pt x="175590" y="473760"/>
                </a:moveTo>
                <a:lnTo>
                  <a:pt x="129654" y="473760"/>
                </a:lnTo>
                <a:lnTo>
                  <a:pt x="129654" y="498398"/>
                </a:lnTo>
                <a:lnTo>
                  <a:pt x="175094" y="498398"/>
                </a:lnTo>
                <a:lnTo>
                  <a:pt x="175590" y="473760"/>
                </a:lnTo>
                <a:close/>
              </a:path>
              <a:path w="580390" h="498475">
                <a:moveTo>
                  <a:pt x="175602" y="300469"/>
                </a:moveTo>
                <a:lnTo>
                  <a:pt x="129667" y="300469"/>
                </a:lnTo>
                <a:lnTo>
                  <a:pt x="129667" y="325120"/>
                </a:lnTo>
                <a:lnTo>
                  <a:pt x="175107" y="325120"/>
                </a:lnTo>
                <a:lnTo>
                  <a:pt x="175602" y="300469"/>
                </a:lnTo>
                <a:close/>
              </a:path>
              <a:path w="580390" h="498475">
                <a:moveTo>
                  <a:pt x="175704" y="346684"/>
                </a:moveTo>
                <a:lnTo>
                  <a:pt x="129654" y="346684"/>
                </a:lnTo>
                <a:lnTo>
                  <a:pt x="129654" y="371335"/>
                </a:lnTo>
                <a:lnTo>
                  <a:pt x="175094" y="371335"/>
                </a:lnTo>
                <a:lnTo>
                  <a:pt x="175704" y="346684"/>
                </a:lnTo>
                <a:close/>
              </a:path>
              <a:path w="580390" h="498475">
                <a:moveTo>
                  <a:pt x="175717" y="173278"/>
                </a:moveTo>
                <a:lnTo>
                  <a:pt x="129667" y="173278"/>
                </a:lnTo>
                <a:lnTo>
                  <a:pt x="129667" y="197929"/>
                </a:lnTo>
                <a:lnTo>
                  <a:pt x="175107" y="197929"/>
                </a:lnTo>
                <a:lnTo>
                  <a:pt x="175717" y="173278"/>
                </a:lnTo>
                <a:close/>
              </a:path>
              <a:path w="580390" h="498475">
                <a:moveTo>
                  <a:pt x="244119" y="473760"/>
                </a:moveTo>
                <a:lnTo>
                  <a:pt x="198183" y="473760"/>
                </a:lnTo>
                <a:lnTo>
                  <a:pt x="198183" y="498398"/>
                </a:lnTo>
                <a:lnTo>
                  <a:pt x="244119" y="498398"/>
                </a:lnTo>
                <a:lnTo>
                  <a:pt x="244119" y="473760"/>
                </a:lnTo>
                <a:close/>
              </a:path>
              <a:path w="580390" h="498475">
                <a:moveTo>
                  <a:pt x="244119" y="346684"/>
                </a:moveTo>
                <a:lnTo>
                  <a:pt x="198056" y="346684"/>
                </a:lnTo>
                <a:lnTo>
                  <a:pt x="198056" y="371335"/>
                </a:lnTo>
                <a:lnTo>
                  <a:pt x="244119" y="371335"/>
                </a:lnTo>
                <a:lnTo>
                  <a:pt x="244119" y="346684"/>
                </a:lnTo>
                <a:close/>
              </a:path>
              <a:path w="580390" h="498475">
                <a:moveTo>
                  <a:pt x="244132" y="300469"/>
                </a:moveTo>
                <a:lnTo>
                  <a:pt x="198196" y="300469"/>
                </a:lnTo>
                <a:lnTo>
                  <a:pt x="198196" y="325120"/>
                </a:lnTo>
                <a:lnTo>
                  <a:pt x="244132" y="325120"/>
                </a:lnTo>
                <a:lnTo>
                  <a:pt x="244132" y="300469"/>
                </a:lnTo>
                <a:close/>
              </a:path>
              <a:path w="580390" h="498475">
                <a:moveTo>
                  <a:pt x="244132" y="173278"/>
                </a:moveTo>
                <a:lnTo>
                  <a:pt x="198069" y="173278"/>
                </a:lnTo>
                <a:lnTo>
                  <a:pt x="198069" y="197929"/>
                </a:lnTo>
                <a:lnTo>
                  <a:pt x="244132" y="197929"/>
                </a:lnTo>
                <a:lnTo>
                  <a:pt x="244132" y="173278"/>
                </a:lnTo>
                <a:close/>
              </a:path>
              <a:path w="580390" h="498475">
                <a:moveTo>
                  <a:pt x="313131" y="346684"/>
                </a:moveTo>
                <a:lnTo>
                  <a:pt x="267208" y="346684"/>
                </a:lnTo>
                <a:lnTo>
                  <a:pt x="267208" y="371335"/>
                </a:lnTo>
                <a:lnTo>
                  <a:pt x="313131" y="371335"/>
                </a:lnTo>
                <a:lnTo>
                  <a:pt x="313131" y="346684"/>
                </a:lnTo>
                <a:close/>
              </a:path>
              <a:path w="580390" h="498475">
                <a:moveTo>
                  <a:pt x="313143" y="473760"/>
                </a:moveTo>
                <a:lnTo>
                  <a:pt x="267208" y="473760"/>
                </a:lnTo>
                <a:lnTo>
                  <a:pt x="267208" y="498398"/>
                </a:lnTo>
                <a:lnTo>
                  <a:pt x="313143" y="498398"/>
                </a:lnTo>
                <a:lnTo>
                  <a:pt x="313143" y="473760"/>
                </a:lnTo>
                <a:close/>
              </a:path>
              <a:path w="580390" h="498475">
                <a:moveTo>
                  <a:pt x="313143" y="173278"/>
                </a:moveTo>
                <a:lnTo>
                  <a:pt x="267220" y="173278"/>
                </a:lnTo>
                <a:lnTo>
                  <a:pt x="267220" y="197929"/>
                </a:lnTo>
                <a:lnTo>
                  <a:pt x="313143" y="197929"/>
                </a:lnTo>
                <a:lnTo>
                  <a:pt x="313143" y="173278"/>
                </a:lnTo>
                <a:close/>
              </a:path>
              <a:path w="580390" h="498475">
                <a:moveTo>
                  <a:pt x="313156" y="300469"/>
                </a:moveTo>
                <a:lnTo>
                  <a:pt x="267220" y="300469"/>
                </a:lnTo>
                <a:lnTo>
                  <a:pt x="267220" y="325120"/>
                </a:lnTo>
                <a:lnTo>
                  <a:pt x="313156" y="325120"/>
                </a:lnTo>
                <a:lnTo>
                  <a:pt x="313156" y="300469"/>
                </a:lnTo>
                <a:close/>
              </a:path>
              <a:path w="580390" h="498475">
                <a:moveTo>
                  <a:pt x="382155" y="346684"/>
                </a:moveTo>
                <a:lnTo>
                  <a:pt x="336219" y="346684"/>
                </a:lnTo>
                <a:lnTo>
                  <a:pt x="336219" y="371335"/>
                </a:lnTo>
                <a:lnTo>
                  <a:pt x="382155" y="371335"/>
                </a:lnTo>
                <a:lnTo>
                  <a:pt x="382155" y="346684"/>
                </a:lnTo>
                <a:close/>
              </a:path>
              <a:path w="580390" h="498475">
                <a:moveTo>
                  <a:pt x="382168" y="173278"/>
                </a:moveTo>
                <a:lnTo>
                  <a:pt x="336232" y="173278"/>
                </a:lnTo>
                <a:lnTo>
                  <a:pt x="336232" y="197929"/>
                </a:lnTo>
                <a:lnTo>
                  <a:pt x="382168" y="197929"/>
                </a:lnTo>
                <a:lnTo>
                  <a:pt x="382168" y="173278"/>
                </a:lnTo>
                <a:close/>
              </a:path>
              <a:path w="580390" h="498475">
                <a:moveTo>
                  <a:pt x="382282" y="473760"/>
                </a:moveTo>
                <a:lnTo>
                  <a:pt x="336232" y="473760"/>
                </a:lnTo>
                <a:lnTo>
                  <a:pt x="336232" y="498398"/>
                </a:lnTo>
                <a:lnTo>
                  <a:pt x="382282" y="498398"/>
                </a:lnTo>
                <a:lnTo>
                  <a:pt x="382282" y="473760"/>
                </a:lnTo>
                <a:close/>
              </a:path>
              <a:path w="580390" h="498475">
                <a:moveTo>
                  <a:pt x="382295" y="300469"/>
                </a:moveTo>
                <a:lnTo>
                  <a:pt x="336245" y="300469"/>
                </a:lnTo>
                <a:lnTo>
                  <a:pt x="336245" y="325120"/>
                </a:lnTo>
                <a:lnTo>
                  <a:pt x="382295" y="325120"/>
                </a:lnTo>
                <a:lnTo>
                  <a:pt x="382295" y="300469"/>
                </a:lnTo>
                <a:close/>
              </a:path>
              <a:path w="580390" h="498475">
                <a:moveTo>
                  <a:pt x="451180" y="371335"/>
                </a:moveTo>
                <a:lnTo>
                  <a:pt x="450684" y="346684"/>
                </a:lnTo>
                <a:lnTo>
                  <a:pt x="405244" y="346684"/>
                </a:lnTo>
                <a:lnTo>
                  <a:pt x="405244" y="371335"/>
                </a:lnTo>
                <a:lnTo>
                  <a:pt x="451180" y="371335"/>
                </a:lnTo>
                <a:close/>
              </a:path>
              <a:path w="580390" h="498475">
                <a:moveTo>
                  <a:pt x="451192" y="197929"/>
                </a:moveTo>
                <a:lnTo>
                  <a:pt x="450697" y="173278"/>
                </a:lnTo>
                <a:lnTo>
                  <a:pt x="405257" y="173278"/>
                </a:lnTo>
                <a:lnTo>
                  <a:pt x="405257" y="197929"/>
                </a:lnTo>
                <a:lnTo>
                  <a:pt x="451192" y="197929"/>
                </a:lnTo>
                <a:close/>
              </a:path>
              <a:path w="580390" h="498475">
                <a:moveTo>
                  <a:pt x="451307" y="473760"/>
                </a:moveTo>
                <a:lnTo>
                  <a:pt x="405257" y="473760"/>
                </a:lnTo>
                <a:lnTo>
                  <a:pt x="405257" y="498398"/>
                </a:lnTo>
                <a:lnTo>
                  <a:pt x="451307" y="498398"/>
                </a:lnTo>
                <a:lnTo>
                  <a:pt x="451307" y="473760"/>
                </a:lnTo>
                <a:close/>
              </a:path>
              <a:path w="580390" h="498475">
                <a:moveTo>
                  <a:pt x="451319" y="300469"/>
                </a:moveTo>
                <a:lnTo>
                  <a:pt x="405269" y="300469"/>
                </a:lnTo>
                <a:lnTo>
                  <a:pt x="405269" y="325120"/>
                </a:lnTo>
                <a:lnTo>
                  <a:pt x="451319" y="325120"/>
                </a:lnTo>
                <a:lnTo>
                  <a:pt x="451319" y="300469"/>
                </a:lnTo>
                <a:close/>
              </a:path>
              <a:path w="580390" h="498475">
                <a:moveTo>
                  <a:pt x="520331" y="473760"/>
                </a:moveTo>
                <a:lnTo>
                  <a:pt x="474281" y="473760"/>
                </a:lnTo>
                <a:lnTo>
                  <a:pt x="474281" y="498398"/>
                </a:lnTo>
                <a:lnTo>
                  <a:pt x="520331" y="498398"/>
                </a:lnTo>
                <a:lnTo>
                  <a:pt x="520331" y="473760"/>
                </a:lnTo>
                <a:close/>
              </a:path>
              <a:path w="580390" h="498475">
                <a:moveTo>
                  <a:pt x="520331" y="346684"/>
                </a:moveTo>
                <a:lnTo>
                  <a:pt x="474268" y="346684"/>
                </a:lnTo>
                <a:lnTo>
                  <a:pt x="474268" y="371335"/>
                </a:lnTo>
                <a:lnTo>
                  <a:pt x="520331" y="371335"/>
                </a:lnTo>
                <a:lnTo>
                  <a:pt x="520331" y="346684"/>
                </a:lnTo>
                <a:close/>
              </a:path>
              <a:path w="580390" h="498475">
                <a:moveTo>
                  <a:pt x="520344" y="300469"/>
                </a:moveTo>
                <a:lnTo>
                  <a:pt x="474294" y="300469"/>
                </a:lnTo>
                <a:lnTo>
                  <a:pt x="474294" y="325120"/>
                </a:lnTo>
                <a:lnTo>
                  <a:pt x="520344" y="325120"/>
                </a:lnTo>
                <a:lnTo>
                  <a:pt x="520344" y="300469"/>
                </a:lnTo>
                <a:close/>
              </a:path>
              <a:path w="580390" h="498475">
                <a:moveTo>
                  <a:pt x="520344" y="173278"/>
                </a:moveTo>
                <a:lnTo>
                  <a:pt x="474281" y="173278"/>
                </a:lnTo>
                <a:lnTo>
                  <a:pt x="474281" y="197929"/>
                </a:lnTo>
                <a:lnTo>
                  <a:pt x="520344" y="197929"/>
                </a:lnTo>
                <a:lnTo>
                  <a:pt x="520344" y="173278"/>
                </a:lnTo>
                <a:close/>
              </a:path>
              <a:path w="580390" h="498475">
                <a:moveTo>
                  <a:pt x="580326" y="403009"/>
                </a:moveTo>
                <a:lnTo>
                  <a:pt x="555637" y="403009"/>
                </a:lnTo>
                <a:lnTo>
                  <a:pt x="555637" y="441960"/>
                </a:lnTo>
                <a:lnTo>
                  <a:pt x="580326" y="441960"/>
                </a:lnTo>
                <a:lnTo>
                  <a:pt x="580326" y="403009"/>
                </a:lnTo>
                <a:close/>
              </a:path>
              <a:path w="580390" h="498475">
                <a:moveTo>
                  <a:pt x="580326" y="352209"/>
                </a:moveTo>
                <a:lnTo>
                  <a:pt x="574802" y="346684"/>
                </a:lnTo>
                <a:lnTo>
                  <a:pt x="543293" y="346684"/>
                </a:lnTo>
                <a:lnTo>
                  <a:pt x="543293" y="371335"/>
                </a:lnTo>
                <a:lnTo>
                  <a:pt x="555637" y="371335"/>
                </a:lnTo>
                <a:lnTo>
                  <a:pt x="555637" y="383667"/>
                </a:lnTo>
                <a:lnTo>
                  <a:pt x="580326" y="383667"/>
                </a:lnTo>
                <a:lnTo>
                  <a:pt x="580326" y="352209"/>
                </a:lnTo>
                <a:close/>
              </a:path>
              <a:path w="580390" h="498475">
                <a:moveTo>
                  <a:pt x="580339" y="461429"/>
                </a:moveTo>
                <a:lnTo>
                  <a:pt x="555650" y="461429"/>
                </a:lnTo>
                <a:lnTo>
                  <a:pt x="555650" y="473760"/>
                </a:lnTo>
                <a:lnTo>
                  <a:pt x="543293" y="473760"/>
                </a:lnTo>
                <a:lnTo>
                  <a:pt x="543293" y="498411"/>
                </a:lnTo>
                <a:lnTo>
                  <a:pt x="567994" y="498411"/>
                </a:lnTo>
                <a:lnTo>
                  <a:pt x="574802" y="498411"/>
                </a:lnTo>
                <a:lnTo>
                  <a:pt x="580339" y="492887"/>
                </a:lnTo>
                <a:lnTo>
                  <a:pt x="580339" y="461429"/>
                </a:lnTo>
                <a:close/>
              </a:path>
              <a:path w="580390" h="498475">
                <a:moveTo>
                  <a:pt x="580339" y="229730"/>
                </a:moveTo>
                <a:lnTo>
                  <a:pt x="555650" y="229730"/>
                </a:lnTo>
                <a:lnTo>
                  <a:pt x="555650" y="268681"/>
                </a:lnTo>
                <a:lnTo>
                  <a:pt x="580339" y="268681"/>
                </a:lnTo>
                <a:lnTo>
                  <a:pt x="580339" y="229730"/>
                </a:lnTo>
                <a:close/>
              </a:path>
              <a:path w="580390" h="498475">
                <a:moveTo>
                  <a:pt x="580339" y="178803"/>
                </a:moveTo>
                <a:lnTo>
                  <a:pt x="574814" y="173278"/>
                </a:lnTo>
                <a:lnTo>
                  <a:pt x="543306" y="173278"/>
                </a:lnTo>
                <a:lnTo>
                  <a:pt x="543306" y="197929"/>
                </a:lnTo>
                <a:lnTo>
                  <a:pt x="555650" y="197929"/>
                </a:lnTo>
                <a:lnTo>
                  <a:pt x="555650" y="210261"/>
                </a:lnTo>
                <a:lnTo>
                  <a:pt x="580339" y="210261"/>
                </a:lnTo>
                <a:lnTo>
                  <a:pt x="580339" y="178803"/>
                </a:lnTo>
                <a:close/>
              </a:path>
              <a:path w="580390" h="498475">
                <a:moveTo>
                  <a:pt x="580351" y="288150"/>
                </a:moveTo>
                <a:lnTo>
                  <a:pt x="555650" y="288150"/>
                </a:lnTo>
                <a:lnTo>
                  <a:pt x="555650" y="300469"/>
                </a:lnTo>
                <a:lnTo>
                  <a:pt x="543306" y="300469"/>
                </a:lnTo>
                <a:lnTo>
                  <a:pt x="543306" y="325120"/>
                </a:lnTo>
                <a:lnTo>
                  <a:pt x="568007" y="325120"/>
                </a:lnTo>
                <a:lnTo>
                  <a:pt x="574814" y="325120"/>
                </a:lnTo>
                <a:lnTo>
                  <a:pt x="580351" y="319595"/>
                </a:lnTo>
                <a:lnTo>
                  <a:pt x="580351" y="288150"/>
                </a:lnTo>
                <a:close/>
              </a:path>
              <a:path w="580390" h="498475">
                <a:moveTo>
                  <a:pt x="580351" y="5524"/>
                </a:moveTo>
                <a:lnTo>
                  <a:pt x="574827" y="0"/>
                </a:lnTo>
                <a:lnTo>
                  <a:pt x="555663" y="0"/>
                </a:lnTo>
                <a:lnTo>
                  <a:pt x="555663" y="24650"/>
                </a:lnTo>
                <a:lnTo>
                  <a:pt x="555663" y="127063"/>
                </a:lnTo>
                <a:lnTo>
                  <a:pt x="24714" y="127063"/>
                </a:lnTo>
                <a:lnTo>
                  <a:pt x="24714" y="24650"/>
                </a:lnTo>
                <a:lnTo>
                  <a:pt x="555663" y="24650"/>
                </a:lnTo>
                <a:lnTo>
                  <a:pt x="555663" y="0"/>
                </a:lnTo>
                <a:lnTo>
                  <a:pt x="5549" y="0"/>
                </a:lnTo>
                <a:lnTo>
                  <a:pt x="25" y="5524"/>
                </a:lnTo>
                <a:lnTo>
                  <a:pt x="25" y="146189"/>
                </a:lnTo>
                <a:lnTo>
                  <a:pt x="5549" y="151714"/>
                </a:lnTo>
                <a:lnTo>
                  <a:pt x="574827" y="151714"/>
                </a:lnTo>
                <a:lnTo>
                  <a:pt x="580351" y="146189"/>
                </a:lnTo>
                <a:lnTo>
                  <a:pt x="580351" y="127063"/>
                </a:lnTo>
                <a:lnTo>
                  <a:pt x="580351" y="24650"/>
                </a:lnTo>
                <a:lnTo>
                  <a:pt x="580351" y="5524"/>
                </a:lnTo>
                <a:close/>
              </a:path>
            </a:pathLst>
          </a:custGeom>
          <a:solidFill>
            <a:srgbClr val="FF4F8A"/>
          </a:solidFill>
        </p:spPr>
        <p:txBody>
          <a:bodyPr wrap="square" lIns="0" tIns="0" rIns="0" bIns="0" rtlCol="0"/>
          <a:lstStyle/>
          <a:p>
            <a:endParaRPr/>
          </a:p>
        </p:txBody>
      </p:sp>
      <p:sp>
        <p:nvSpPr>
          <p:cNvPr id="31" name="object 31"/>
          <p:cNvSpPr txBox="1"/>
          <p:nvPr/>
        </p:nvSpPr>
        <p:spPr>
          <a:xfrm>
            <a:off x="10460698" y="3425566"/>
            <a:ext cx="904875" cy="452120"/>
          </a:xfrm>
          <a:prstGeom prst="rect">
            <a:avLst/>
          </a:prstGeom>
        </p:spPr>
        <p:txBody>
          <a:bodyPr vert="horz" wrap="square" lIns="0" tIns="12065" rIns="0" bIns="0" rtlCol="0">
            <a:spAutoFit/>
          </a:bodyPr>
          <a:lstStyle/>
          <a:p>
            <a:pPr marL="12700" marR="5080" indent="33020">
              <a:lnSpc>
                <a:spcPct val="100000"/>
              </a:lnSpc>
              <a:spcBef>
                <a:spcPts val="95"/>
              </a:spcBef>
            </a:pPr>
            <a:r>
              <a:rPr sz="1400" spc="114" dirty="0">
                <a:solidFill>
                  <a:srgbClr val="FFFFFF"/>
                </a:solidFill>
                <a:latin typeface="Trebuchet MS"/>
                <a:cs typeface="Trebuchet MS"/>
              </a:rPr>
              <a:t>SNS </a:t>
            </a:r>
            <a:r>
              <a:rPr sz="1400" spc="-5" dirty="0">
                <a:solidFill>
                  <a:srgbClr val="FFFFFF"/>
                </a:solidFill>
                <a:latin typeface="Trebuchet MS"/>
                <a:cs typeface="Trebuchet MS"/>
              </a:rPr>
              <a:t>Topic </a:t>
            </a:r>
            <a:r>
              <a:rPr sz="1400" spc="-409" dirty="0">
                <a:solidFill>
                  <a:srgbClr val="FFFFFF"/>
                </a:solidFill>
                <a:latin typeface="Trebuchet MS"/>
                <a:cs typeface="Trebuchet MS"/>
              </a:rPr>
              <a:t> </a:t>
            </a:r>
            <a:r>
              <a:rPr sz="1400" spc="45" dirty="0">
                <a:solidFill>
                  <a:srgbClr val="FFFFFF"/>
                </a:solidFill>
                <a:latin typeface="Trebuchet MS"/>
                <a:cs typeface="Trebuchet MS"/>
              </a:rPr>
              <a:t>Se</a:t>
            </a:r>
            <a:r>
              <a:rPr sz="1400" spc="55" dirty="0">
                <a:solidFill>
                  <a:srgbClr val="FFFFFF"/>
                </a:solidFill>
                <a:latin typeface="Trebuchet MS"/>
                <a:cs typeface="Trebuchet MS"/>
              </a:rPr>
              <a:t>n</a:t>
            </a:r>
            <a:r>
              <a:rPr sz="1400" spc="35" dirty="0">
                <a:solidFill>
                  <a:srgbClr val="FFFFFF"/>
                </a:solidFill>
                <a:latin typeface="Trebuchet MS"/>
                <a:cs typeface="Trebuchet MS"/>
              </a:rPr>
              <a:t>ds</a:t>
            </a:r>
            <a:r>
              <a:rPr sz="1400" spc="-55" dirty="0">
                <a:solidFill>
                  <a:srgbClr val="FFFFFF"/>
                </a:solidFill>
                <a:latin typeface="Trebuchet MS"/>
                <a:cs typeface="Trebuchet MS"/>
              </a:rPr>
              <a:t> </a:t>
            </a:r>
            <a:r>
              <a:rPr sz="1400" spc="140" dirty="0">
                <a:solidFill>
                  <a:srgbClr val="FFFFFF"/>
                </a:solidFill>
                <a:latin typeface="Trebuchet MS"/>
                <a:cs typeface="Trebuchet MS"/>
              </a:rPr>
              <a:t>SMS</a:t>
            </a:r>
            <a:endParaRPr sz="1400">
              <a:latin typeface="Trebuchet MS"/>
              <a:cs typeface="Trebuchet MS"/>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70B4-433C-F5E8-8C2B-5A41B77F912D}"/>
              </a:ext>
            </a:extLst>
          </p:cNvPr>
          <p:cNvSpPr>
            <a:spLocks noGrp="1"/>
          </p:cNvSpPr>
          <p:nvPr>
            <p:ph type="title"/>
          </p:nvPr>
        </p:nvSpPr>
        <p:spPr>
          <a:xfrm>
            <a:off x="738554" y="510547"/>
            <a:ext cx="4322889" cy="615553"/>
          </a:xfrm>
        </p:spPr>
        <p:txBody>
          <a:bodyPr/>
          <a:lstStyle/>
          <a:p>
            <a:r>
              <a:rPr lang="en-IN" sz="4000" dirty="0">
                <a:solidFill>
                  <a:schemeClr val="bg1"/>
                </a:solidFill>
              </a:rPr>
              <a:t>SNS Output</a:t>
            </a:r>
          </a:p>
        </p:txBody>
      </p:sp>
      <p:sp>
        <p:nvSpPr>
          <p:cNvPr id="3" name="Text Placeholder 2">
            <a:extLst>
              <a:ext uri="{FF2B5EF4-FFF2-40B4-BE49-F238E27FC236}">
                <a16:creationId xmlns:a16="http://schemas.microsoft.com/office/drawing/2014/main" id="{9E9DD10A-CEA9-AAF2-539A-32A48ABA9A72}"/>
              </a:ext>
            </a:extLst>
          </p:cNvPr>
          <p:cNvSpPr>
            <a:spLocks noGrp="1"/>
          </p:cNvSpPr>
          <p:nvPr>
            <p:ph type="body" idx="1"/>
          </p:nvPr>
        </p:nvSpPr>
        <p:spPr>
          <a:xfrm>
            <a:off x="1179195" y="2362200"/>
            <a:ext cx="12272010" cy="4097901"/>
          </a:xfrm>
        </p:spPr>
        <p:txBody>
          <a:bodyPr/>
          <a:lstStyle/>
          <a:p>
            <a:endParaRPr lang="en-IN" dirty="0"/>
          </a:p>
        </p:txBody>
      </p:sp>
      <p:pic>
        <p:nvPicPr>
          <p:cNvPr id="5" name="Picture 4" descr="A screenshot of a phone&#10;&#10;Description automatically generated">
            <a:extLst>
              <a:ext uri="{FF2B5EF4-FFF2-40B4-BE49-F238E27FC236}">
                <a16:creationId xmlns:a16="http://schemas.microsoft.com/office/drawing/2014/main" id="{AF1FFB1F-3DF7-CD01-895E-EE6E54889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24001"/>
            <a:ext cx="4495800" cy="61722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8A66FE1-5783-2804-4E07-DAFF4AE6A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995" y="1524001"/>
            <a:ext cx="8711122" cy="5638800"/>
          </a:xfrm>
          <a:prstGeom prst="rect">
            <a:avLst/>
          </a:prstGeom>
        </p:spPr>
      </p:pic>
    </p:spTree>
    <p:extLst>
      <p:ext uri="{BB962C8B-B14F-4D97-AF65-F5344CB8AC3E}">
        <p14:creationId xmlns:p14="http://schemas.microsoft.com/office/powerpoint/2010/main" val="712945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5029200"/>
            <a:ext cx="13792199" cy="656783"/>
          </a:xfrm>
          <a:prstGeom prst="rect">
            <a:avLst/>
          </a:prstGeom>
        </p:spPr>
        <p:txBody>
          <a:bodyPr vert="horz" wrap="square" lIns="0" tIns="88265" rIns="0" bIns="0" rtlCol="0">
            <a:spAutoFit/>
          </a:bodyPr>
          <a:lstStyle/>
          <a:p>
            <a:pPr marL="12700" marR="5080" indent="2917825">
              <a:lnSpc>
                <a:spcPts val="4750"/>
              </a:lnSpc>
              <a:spcBef>
                <a:spcPts val="695"/>
              </a:spcBef>
            </a:pPr>
            <a:r>
              <a:rPr lang="en-IN" sz="3600" dirty="0">
                <a:solidFill>
                  <a:srgbClr val="00B0F0"/>
                </a:solidFill>
                <a:latin typeface="Trebuchet MS"/>
                <a:cs typeface="Trebuchet MS"/>
              </a:rPr>
              <a:t>https://main.djn4xp1089ovf.amplifyapp.com/#/</a:t>
            </a:r>
            <a:endParaRPr sz="3600" dirty="0">
              <a:solidFill>
                <a:srgbClr val="00B0F0"/>
              </a:solidFill>
              <a:latin typeface="Trebuchet MS"/>
              <a:cs typeface="Trebuchet MS"/>
            </a:endParaRPr>
          </a:p>
        </p:txBody>
      </p:sp>
      <p:pic>
        <p:nvPicPr>
          <p:cNvPr id="3" name="object 3"/>
          <p:cNvPicPr/>
          <p:nvPr/>
        </p:nvPicPr>
        <p:blipFill>
          <a:blip r:embed="rId2" cstate="print"/>
          <a:stretch>
            <a:fillRect/>
          </a:stretch>
        </p:blipFill>
        <p:spPr>
          <a:xfrm>
            <a:off x="4546853" y="806195"/>
            <a:ext cx="5536691" cy="3321557"/>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7380" y="3296276"/>
            <a:ext cx="4281170" cy="1001394"/>
          </a:xfrm>
          <a:prstGeom prst="rect">
            <a:avLst/>
          </a:prstGeom>
        </p:spPr>
        <p:txBody>
          <a:bodyPr vert="horz" wrap="square" lIns="0" tIns="12700" rIns="0" bIns="0" rtlCol="0">
            <a:spAutoFit/>
          </a:bodyPr>
          <a:lstStyle/>
          <a:p>
            <a:pPr marL="12700">
              <a:lnSpc>
                <a:spcPct val="100000"/>
              </a:lnSpc>
              <a:spcBef>
                <a:spcPts val="100"/>
              </a:spcBef>
            </a:pPr>
            <a:r>
              <a:rPr sz="6400" b="1" spc="90" dirty="0">
                <a:solidFill>
                  <a:schemeClr val="accent6"/>
                </a:solidFill>
                <a:latin typeface="Trebuchet MS"/>
                <a:cs typeface="Trebuchet MS"/>
              </a:rPr>
              <a:t>Thank</a:t>
            </a:r>
            <a:r>
              <a:rPr sz="6400" b="1" spc="-345" dirty="0">
                <a:solidFill>
                  <a:schemeClr val="accent6"/>
                </a:solidFill>
                <a:latin typeface="Trebuchet MS"/>
                <a:cs typeface="Trebuchet MS"/>
              </a:rPr>
              <a:t> </a:t>
            </a:r>
            <a:r>
              <a:rPr sz="6400" b="1" spc="-50" dirty="0">
                <a:solidFill>
                  <a:schemeClr val="accent6"/>
                </a:solidFill>
                <a:latin typeface="Trebuchet MS"/>
                <a:cs typeface="Trebuchet MS"/>
              </a:rPr>
              <a:t>you!</a:t>
            </a:r>
            <a:endParaRPr sz="6400" dirty="0">
              <a:solidFill>
                <a:schemeClr val="accent6"/>
              </a:solidFill>
              <a:latin typeface="Trebuchet MS"/>
              <a:cs typeface="Trebuchet MS"/>
            </a:endParaRPr>
          </a:p>
        </p:txBody>
      </p:sp>
      <p:sp>
        <p:nvSpPr>
          <p:cNvPr id="3" name="object 3"/>
          <p:cNvSpPr txBox="1"/>
          <p:nvPr/>
        </p:nvSpPr>
        <p:spPr>
          <a:xfrm>
            <a:off x="627381" y="4671516"/>
            <a:ext cx="5233670" cy="2144946"/>
          </a:xfrm>
          <a:prstGeom prst="rect">
            <a:avLst/>
          </a:prstGeom>
        </p:spPr>
        <p:txBody>
          <a:bodyPr vert="horz" wrap="square" lIns="0" tIns="12700" rIns="0" bIns="0" rtlCol="0">
            <a:spAutoFit/>
          </a:bodyPr>
          <a:lstStyle/>
          <a:p>
            <a:pPr marL="12700" marR="5080">
              <a:lnSpc>
                <a:spcPct val="120000"/>
              </a:lnSpc>
              <a:spcBef>
                <a:spcPts val="100"/>
              </a:spcBef>
            </a:pPr>
            <a:r>
              <a:rPr lang="en-IN" sz="2900" spc="15" dirty="0">
                <a:solidFill>
                  <a:srgbClr val="FFFFFF"/>
                </a:solidFill>
                <a:latin typeface="Trebuchet MS"/>
                <a:cs typeface="Trebuchet MS"/>
              </a:rPr>
              <a:t>Onkar Deokate	</a:t>
            </a:r>
          </a:p>
          <a:p>
            <a:pPr marL="12700" marR="5080">
              <a:lnSpc>
                <a:spcPct val="120000"/>
              </a:lnSpc>
              <a:spcBef>
                <a:spcPts val="100"/>
              </a:spcBef>
            </a:pPr>
            <a:r>
              <a:rPr lang="en-IN" sz="2900" spc="15" dirty="0">
                <a:solidFill>
                  <a:srgbClr val="FFFFFF"/>
                </a:solidFill>
                <a:latin typeface="Trebuchet MS"/>
                <a:cs typeface="Trebuchet MS"/>
              </a:rPr>
              <a:t>219303061</a:t>
            </a:r>
          </a:p>
          <a:p>
            <a:pPr marL="12700" marR="5080">
              <a:lnSpc>
                <a:spcPct val="120000"/>
              </a:lnSpc>
              <a:spcBef>
                <a:spcPts val="100"/>
              </a:spcBef>
            </a:pPr>
            <a:r>
              <a:rPr lang="en-IN" sz="2900" spc="65" dirty="0">
                <a:solidFill>
                  <a:srgbClr val="FFFFFF"/>
                </a:solidFill>
                <a:latin typeface="Trebuchet MS"/>
                <a:cs typeface="Trebuchet MS"/>
              </a:rPr>
              <a:t>BTech CCE 6A</a:t>
            </a:r>
          </a:p>
          <a:p>
            <a:pPr marL="12700" marR="5080">
              <a:lnSpc>
                <a:spcPct val="120000"/>
              </a:lnSpc>
              <a:spcBef>
                <a:spcPts val="100"/>
              </a:spcBef>
            </a:pPr>
            <a:r>
              <a:rPr lang="en-IN" sz="2900" spc="65" dirty="0">
                <a:solidFill>
                  <a:schemeClr val="accent6"/>
                </a:solidFill>
                <a:latin typeface="Trebuchet MS"/>
                <a:cs typeface="Trebuchet MS"/>
              </a:rPr>
              <a:t>Manipal University Jaipur</a:t>
            </a:r>
            <a:endParaRPr sz="2900" dirty="0">
              <a:solidFill>
                <a:schemeClr val="accent6"/>
              </a:solidFill>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7380" y="184152"/>
            <a:ext cx="3563620" cy="689291"/>
          </a:xfrm>
          <a:prstGeom prst="rect">
            <a:avLst/>
          </a:prstGeom>
        </p:spPr>
        <p:txBody>
          <a:bodyPr vert="horz" wrap="square" lIns="0" tIns="12065" rIns="0" bIns="0" rtlCol="0">
            <a:spAutoFit/>
          </a:bodyPr>
          <a:lstStyle/>
          <a:p>
            <a:pPr marL="12700">
              <a:lnSpc>
                <a:spcPct val="100000"/>
              </a:lnSpc>
              <a:spcBef>
                <a:spcPts val="95"/>
              </a:spcBef>
            </a:pPr>
            <a:r>
              <a:rPr lang="en-IN" dirty="0"/>
              <a:t>Prerequisite</a:t>
            </a:r>
            <a:r>
              <a:rPr lang="en-IN" sz="4000" dirty="0"/>
              <a:t> </a:t>
            </a:r>
            <a:endParaRPr sz="3800" dirty="0">
              <a:latin typeface="Trebuchet MS"/>
              <a:cs typeface="Trebuchet MS"/>
            </a:endParaRPr>
          </a:p>
        </p:txBody>
      </p:sp>
      <p:sp>
        <p:nvSpPr>
          <p:cNvPr id="3" name="object 3"/>
          <p:cNvSpPr txBox="1"/>
          <p:nvPr/>
        </p:nvSpPr>
        <p:spPr>
          <a:xfrm>
            <a:off x="627380" y="1565097"/>
            <a:ext cx="13545820" cy="2743700"/>
          </a:xfrm>
          <a:prstGeom prst="rect">
            <a:avLst/>
          </a:prstGeom>
        </p:spPr>
        <p:txBody>
          <a:bodyPr vert="horz" wrap="square" lIns="0" tIns="100965" rIns="0" bIns="0" rtlCol="0">
            <a:spAutoFit/>
          </a:bodyPr>
          <a:lstStyle/>
          <a:p>
            <a:pPr marL="561340" indent="-548640" algn="just">
              <a:lnSpc>
                <a:spcPct val="100000"/>
              </a:lnSpc>
              <a:spcBef>
                <a:spcPts val="795"/>
              </a:spcBef>
              <a:buFont typeface="Arial MT"/>
              <a:buChar char="•"/>
              <a:tabLst>
                <a:tab pos="560705" algn="l"/>
                <a:tab pos="561340" algn="l"/>
              </a:tabLst>
            </a:pPr>
            <a:r>
              <a:rPr lang="en-US" sz="2900" spc="204" dirty="0">
                <a:solidFill>
                  <a:srgbClr val="FFFFFF"/>
                </a:solidFill>
                <a:latin typeface="Trebuchet MS"/>
                <a:cs typeface="Trebuchet MS"/>
              </a:rPr>
              <a:t> An AWS account with appropriate permissions.</a:t>
            </a:r>
          </a:p>
          <a:p>
            <a:pPr marL="561340" indent="-548640" algn="just">
              <a:lnSpc>
                <a:spcPct val="100000"/>
              </a:lnSpc>
              <a:spcBef>
                <a:spcPts val="795"/>
              </a:spcBef>
              <a:buFont typeface="Arial MT"/>
              <a:buChar char="•"/>
              <a:tabLst>
                <a:tab pos="560705" algn="l"/>
                <a:tab pos="561340" algn="l"/>
              </a:tabLst>
            </a:pPr>
            <a:r>
              <a:rPr lang="en-US" sz="2900" spc="204" dirty="0">
                <a:solidFill>
                  <a:srgbClr val="FFFFFF"/>
                </a:solidFill>
                <a:latin typeface="Trebuchet MS"/>
                <a:cs typeface="Trebuchet MS"/>
              </a:rPr>
              <a:t>Installation of AWS Cloud9 IDE for development purposes.</a:t>
            </a:r>
          </a:p>
          <a:p>
            <a:pPr marL="561340" indent="-548640" algn="just">
              <a:lnSpc>
                <a:spcPct val="100000"/>
              </a:lnSpc>
              <a:spcBef>
                <a:spcPts val="795"/>
              </a:spcBef>
              <a:buFont typeface="Arial MT"/>
              <a:buChar char="•"/>
              <a:tabLst>
                <a:tab pos="560705" algn="l"/>
                <a:tab pos="561340" algn="l"/>
              </a:tabLst>
            </a:pPr>
            <a:r>
              <a:rPr lang="en-US" sz="2900" spc="204" dirty="0">
                <a:solidFill>
                  <a:srgbClr val="FFFFFF"/>
                </a:solidFill>
                <a:latin typeface="Trebuchet MS"/>
                <a:cs typeface="Trebuchet MS"/>
              </a:rPr>
              <a:t>Git installed on your local machine.</a:t>
            </a:r>
          </a:p>
          <a:p>
            <a:pPr marL="561340" indent="-548640" algn="just">
              <a:lnSpc>
                <a:spcPct val="100000"/>
              </a:lnSpc>
              <a:spcBef>
                <a:spcPts val="795"/>
              </a:spcBef>
              <a:buFont typeface="Arial MT"/>
              <a:buChar char="•"/>
              <a:tabLst>
                <a:tab pos="560705" algn="l"/>
                <a:tab pos="561340" algn="l"/>
              </a:tabLst>
            </a:pPr>
            <a:r>
              <a:rPr lang="en-US" sz="2900" spc="204" dirty="0">
                <a:solidFill>
                  <a:srgbClr val="FFFFFF"/>
                </a:solidFill>
                <a:latin typeface="Trebuchet MS"/>
                <a:cs typeface="Trebuchet MS"/>
              </a:rPr>
              <a:t>Node.js runtime environment.</a:t>
            </a:r>
          </a:p>
          <a:p>
            <a:pPr marL="561340" indent="-548640" algn="just">
              <a:lnSpc>
                <a:spcPct val="100000"/>
              </a:lnSpc>
              <a:spcBef>
                <a:spcPts val="795"/>
              </a:spcBef>
              <a:buFont typeface="Arial MT"/>
              <a:buChar char="•"/>
              <a:tabLst>
                <a:tab pos="560705" algn="l"/>
                <a:tab pos="561340" algn="l"/>
              </a:tabLst>
            </a:pPr>
            <a:r>
              <a:rPr lang="en-US" sz="2900" spc="204" dirty="0">
                <a:solidFill>
                  <a:srgbClr val="FFFFFF"/>
                </a:solidFill>
                <a:latin typeface="Trebuchet MS"/>
                <a:cs typeface="Trebuchet MS"/>
              </a:rPr>
              <a:t>Amplify CLI and SAM CLI for streamlined deployment procedures.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5DCB-EF3D-842D-298C-206FBC3102E4}"/>
              </a:ext>
            </a:extLst>
          </p:cNvPr>
          <p:cNvSpPr>
            <a:spLocks noGrp="1"/>
          </p:cNvSpPr>
          <p:nvPr>
            <p:ph type="title"/>
          </p:nvPr>
        </p:nvSpPr>
        <p:spPr>
          <a:xfrm>
            <a:off x="762000" y="304800"/>
            <a:ext cx="6804221" cy="677108"/>
          </a:xfrm>
        </p:spPr>
        <p:txBody>
          <a:bodyPr/>
          <a:lstStyle/>
          <a:p>
            <a:r>
              <a:rPr lang="en-IN" dirty="0">
                <a:solidFill>
                  <a:schemeClr val="bg1">
                    <a:lumMod val="95000"/>
                  </a:schemeClr>
                </a:solidFill>
              </a:rPr>
              <a:t>Purpose : </a:t>
            </a:r>
            <a:r>
              <a:rPr lang="en-IN" dirty="0">
                <a:solidFill>
                  <a:schemeClr val="accent6"/>
                </a:solidFill>
              </a:rPr>
              <a:t>What &amp; Why?</a:t>
            </a:r>
          </a:p>
        </p:txBody>
      </p:sp>
      <p:sp>
        <p:nvSpPr>
          <p:cNvPr id="3" name="Text Placeholder 2">
            <a:extLst>
              <a:ext uri="{FF2B5EF4-FFF2-40B4-BE49-F238E27FC236}">
                <a16:creationId xmlns:a16="http://schemas.microsoft.com/office/drawing/2014/main" id="{36A9BCD1-1773-6C31-91B5-B13D7ED05D61}"/>
              </a:ext>
            </a:extLst>
          </p:cNvPr>
          <p:cNvSpPr>
            <a:spLocks noGrp="1"/>
          </p:cNvSpPr>
          <p:nvPr>
            <p:ph type="body" idx="1"/>
          </p:nvPr>
        </p:nvSpPr>
        <p:spPr>
          <a:xfrm>
            <a:off x="785446" y="1461492"/>
            <a:ext cx="13387754" cy="6032421"/>
          </a:xfrm>
        </p:spPr>
        <p:txBody>
          <a:bodyPr/>
          <a:lstStyle/>
          <a:p>
            <a:pPr marL="457200" indent="-457200" algn="just">
              <a:buFont typeface="Arial" panose="020B0604020202020204" pitchFamily="34" charset="0"/>
              <a:buChar char="•"/>
            </a:pPr>
            <a:r>
              <a:rPr lang="en-US" sz="2800" dirty="0"/>
              <a:t>Theme park management software provides solutions that can streamline the tasks and duties that managers are responsible for. </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Much like resorts and other tourist attractions, theme parks must offer certain amenities to their guests, including restrooms, entertainment, and dining establishments.</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A successful amusement park strategy emphasizes the full customer experience, including parking, roller coasters, stage shows, food options, water parks, live animal attractions, arcade games, appealing landscaping, and family-oriented fun.</a:t>
            </a:r>
          </a:p>
          <a:p>
            <a:pPr algn="just"/>
            <a:r>
              <a:rPr lang="en-US" sz="2800" dirty="0"/>
              <a:t> </a:t>
            </a:r>
          </a:p>
          <a:p>
            <a:pPr marL="457200" indent="-457200" algn="just">
              <a:buFont typeface="Arial" panose="020B0604020202020204" pitchFamily="34" charset="0"/>
              <a:buChar char="•"/>
            </a:pPr>
            <a:r>
              <a:rPr lang="en-US" sz="2800" dirty="0"/>
              <a:t>The larger property, the more entertainment options are there for the visitors</a:t>
            </a:r>
            <a:endParaRPr lang="en-IN" sz="2800" dirty="0"/>
          </a:p>
          <a:p>
            <a:pPr algn="just"/>
            <a:endParaRPr lang="en-IN" dirty="0"/>
          </a:p>
        </p:txBody>
      </p:sp>
    </p:spTree>
    <p:extLst>
      <p:ext uri="{BB962C8B-B14F-4D97-AF65-F5344CB8AC3E}">
        <p14:creationId xmlns:p14="http://schemas.microsoft.com/office/powerpoint/2010/main" val="4116756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7380" y="417437"/>
            <a:ext cx="5360922" cy="604520"/>
          </a:xfrm>
          <a:prstGeom prst="rect">
            <a:avLst/>
          </a:prstGeom>
        </p:spPr>
        <p:txBody>
          <a:bodyPr vert="horz" wrap="square" lIns="0" tIns="12065" rIns="0" bIns="0" rtlCol="0">
            <a:spAutoFit/>
          </a:bodyPr>
          <a:lstStyle/>
          <a:p>
            <a:pPr marL="12700">
              <a:lnSpc>
                <a:spcPct val="100000"/>
              </a:lnSpc>
              <a:spcBef>
                <a:spcPts val="95"/>
              </a:spcBef>
            </a:pPr>
            <a:r>
              <a:rPr lang="en-IN" sz="3800" b="1" spc="-45" dirty="0">
                <a:solidFill>
                  <a:schemeClr val="accent6"/>
                </a:solidFill>
              </a:rPr>
              <a:t>AWS Services Used</a:t>
            </a:r>
            <a:endParaRPr sz="3800" dirty="0">
              <a:solidFill>
                <a:schemeClr val="accent6"/>
              </a:solidFill>
              <a:latin typeface="Trebuchet MS"/>
              <a:cs typeface="Trebuchet MS"/>
            </a:endParaRPr>
          </a:p>
        </p:txBody>
      </p:sp>
      <p:sp>
        <p:nvSpPr>
          <p:cNvPr id="3" name="object 3"/>
          <p:cNvSpPr txBox="1"/>
          <p:nvPr/>
        </p:nvSpPr>
        <p:spPr>
          <a:xfrm>
            <a:off x="5988302" y="2689509"/>
            <a:ext cx="1082040" cy="238760"/>
          </a:xfrm>
          <a:prstGeom prst="rect">
            <a:avLst/>
          </a:prstGeom>
        </p:spPr>
        <p:txBody>
          <a:bodyPr vert="horz" wrap="square" lIns="0" tIns="12065" rIns="0" bIns="0" rtlCol="0">
            <a:spAutoFit/>
          </a:bodyPr>
          <a:lstStyle/>
          <a:p>
            <a:pPr marL="12700">
              <a:lnSpc>
                <a:spcPct val="100000"/>
              </a:lnSpc>
              <a:spcBef>
                <a:spcPts val="95"/>
              </a:spcBef>
            </a:pPr>
            <a:r>
              <a:rPr sz="1400" spc="70" dirty="0">
                <a:solidFill>
                  <a:srgbClr val="FFFFFF"/>
                </a:solidFill>
                <a:latin typeface="Trebuchet MS"/>
                <a:cs typeface="Trebuchet MS"/>
              </a:rPr>
              <a:t>A</a:t>
            </a:r>
            <a:r>
              <a:rPr sz="1400" spc="140" dirty="0">
                <a:solidFill>
                  <a:srgbClr val="FFFFFF"/>
                </a:solidFill>
                <a:latin typeface="Trebuchet MS"/>
                <a:cs typeface="Trebuchet MS"/>
              </a:rPr>
              <a:t>W</a:t>
            </a:r>
            <a:r>
              <a:rPr sz="1400" spc="80" dirty="0">
                <a:solidFill>
                  <a:srgbClr val="FFFFFF"/>
                </a:solidFill>
                <a:latin typeface="Trebuchet MS"/>
                <a:cs typeface="Trebuchet MS"/>
              </a:rPr>
              <a:t>S</a:t>
            </a:r>
            <a:r>
              <a:rPr sz="1400" spc="-55" dirty="0">
                <a:solidFill>
                  <a:srgbClr val="FFFFFF"/>
                </a:solidFill>
                <a:latin typeface="Trebuchet MS"/>
                <a:cs typeface="Trebuchet MS"/>
              </a:rPr>
              <a:t> </a:t>
            </a:r>
            <a:r>
              <a:rPr sz="1400" spc="70" dirty="0">
                <a:solidFill>
                  <a:srgbClr val="FFFFFF"/>
                </a:solidFill>
                <a:latin typeface="Trebuchet MS"/>
                <a:cs typeface="Trebuchet MS"/>
              </a:rPr>
              <a:t>A</a:t>
            </a:r>
            <a:r>
              <a:rPr sz="1400" spc="80" dirty="0">
                <a:solidFill>
                  <a:srgbClr val="FFFFFF"/>
                </a:solidFill>
                <a:latin typeface="Trebuchet MS"/>
                <a:cs typeface="Trebuchet MS"/>
              </a:rPr>
              <a:t>m</a:t>
            </a:r>
            <a:r>
              <a:rPr sz="1400" spc="45" dirty="0">
                <a:solidFill>
                  <a:srgbClr val="FFFFFF"/>
                </a:solidFill>
                <a:latin typeface="Trebuchet MS"/>
                <a:cs typeface="Trebuchet MS"/>
              </a:rPr>
              <a:t>p</a:t>
            </a:r>
            <a:r>
              <a:rPr sz="1400" spc="-25" dirty="0">
                <a:solidFill>
                  <a:srgbClr val="FFFFFF"/>
                </a:solidFill>
                <a:latin typeface="Trebuchet MS"/>
                <a:cs typeface="Trebuchet MS"/>
              </a:rPr>
              <a:t>lif</a:t>
            </a:r>
            <a:r>
              <a:rPr sz="1400" spc="20" dirty="0">
                <a:solidFill>
                  <a:srgbClr val="FFFFFF"/>
                </a:solidFill>
                <a:latin typeface="Trebuchet MS"/>
                <a:cs typeface="Trebuchet MS"/>
              </a:rPr>
              <a:t>y</a:t>
            </a:r>
            <a:endParaRPr sz="1400">
              <a:latin typeface="Trebuchet MS"/>
              <a:cs typeface="Trebuchet MS"/>
            </a:endParaRPr>
          </a:p>
        </p:txBody>
      </p:sp>
      <p:pic>
        <p:nvPicPr>
          <p:cNvPr id="4" name="object 4"/>
          <p:cNvPicPr/>
          <p:nvPr/>
        </p:nvPicPr>
        <p:blipFill>
          <a:blip r:embed="rId2" cstate="print"/>
          <a:stretch>
            <a:fillRect/>
          </a:stretch>
        </p:blipFill>
        <p:spPr>
          <a:xfrm>
            <a:off x="6173723" y="1910333"/>
            <a:ext cx="711707" cy="711707"/>
          </a:xfrm>
          <a:prstGeom prst="rect">
            <a:avLst/>
          </a:prstGeom>
        </p:spPr>
      </p:pic>
      <p:sp>
        <p:nvSpPr>
          <p:cNvPr id="5" name="object 5"/>
          <p:cNvSpPr txBox="1"/>
          <p:nvPr/>
        </p:nvSpPr>
        <p:spPr>
          <a:xfrm>
            <a:off x="11120390" y="2714961"/>
            <a:ext cx="1022985" cy="238760"/>
          </a:xfrm>
          <a:prstGeom prst="rect">
            <a:avLst/>
          </a:prstGeom>
        </p:spPr>
        <p:txBody>
          <a:bodyPr vert="horz" wrap="square" lIns="0" tIns="12065" rIns="0" bIns="0" rtlCol="0">
            <a:spAutoFit/>
          </a:bodyPr>
          <a:lstStyle/>
          <a:p>
            <a:pPr marL="12700">
              <a:lnSpc>
                <a:spcPct val="100000"/>
              </a:lnSpc>
              <a:spcBef>
                <a:spcPts val="95"/>
              </a:spcBef>
            </a:pPr>
            <a:r>
              <a:rPr sz="1400" spc="70" dirty="0">
                <a:solidFill>
                  <a:srgbClr val="FFFFFF"/>
                </a:solidFill>
                <a:latin typeface="Trebuchet MS"/>
                <a:cs typeface="Trebuchet MS"/>
              </a:rPr>
              <a:t>A</a:t>
            </a:r>
            <a:r>
              <a:rPr sz="1400" spc="140" dirty="0">
                <a:solidFill>
                  <a:srgbClr val="FFFFFF"/>
                </a:solidFill>
                <a:latin typeface="Trebuchet MS"/>
                <a:cs typeface="Trebuchet MS"/>
              </a:rPr>
              <a:t>W</a:t>
            </a:r>
            <a:r>
              <a:rPr sz="1400" spc="80" dirty="0">
                <a:solidFill>
                  <a:srgbClr val="FFFFFF"/>
                </a:solidFill>
                <a:latin typeface="Trebuchet MS"/>
                <a:cs typeface="Trebuchet MS"/>
              </a:rPr>
              <a:t>S</a:t>
            </a:r>
            <a:r>
              <a:rPr sz="1400" spc="-55" dirty="0">
                <a:solidFill>
                  <a:srgbClr val="FFFFFF"/>
                </a:solidFill>
                <a:latin typeface="Trebuchet MS"/>
                <a:cs typeface="Trebuchet MS"/>
              </a:rPr>
              <a:t> </a:t>
            </a:r>
            <a:r>
              <a:rPr sz="1400" spc="10" dirty="0">
                <a:solidFill>
                  <a:srgbClr val="FFFFFF"/>
                </a:solidFill>
                <a:latin typeface="Trebuchet MS"/>
                <a:cs typeface="Trebuchet MS"/>
              </a:rPr>
              <a:t>Clo</a:t>
            </a:r>
            <a:r>
              <a:rPr sz="1400" spc="35" dirty="0">
                <a:solidFill>
                  <a:srgbClr val="FFFFFF"/>
                </a:solidFill>
                <a:latin typeface="Trebuchet MS"/>
                <a:cs typeface="Trebuchet MS"/>
              </a:rPr>
              <a:t>u</a:t>
            </a:r>
            <a:r>
              <a:rPr sz="1400" spc="55" dirty="0">
                <a:solidFill>
                  <a:srgbClr val="FFFFFF"/>
                </a:solidFill>
                <a:latin typeface="Trebuchet MS"/>
                <a:cs typeface="Trebuchet MS"/>
              </a:rPr>
              <a:t>d9</a:t>
            </a:r>
            <a:endParaRPr sz="1400">
              <a:latin typeface="Trebuchet MS"/>
              <a:cs typeface="Trebuchet MS"/>
            </a:endParaRPr>
          </a:p>
        </p:txBody>
      </p:sp>
      <p:pic>
        <p:nvPicPr>
          <p:cNvPr id="6" name="object 6"/>
          <p:cNvPicPr/>
          <p:nvPr/>
        </p:nvPicPr>
        <p:blipFill>
          <a:blip r:embed="rId3" cstate="print"/>
          <a:stretch>
            <a:fillRect/>
          </a:stretch>
        </p:blipFill>
        <p:spPr>
          <a:xfrm>
            <a:off x="11276838" y="1937016"/>
            <a:ext cx="711707" cy="711695"/>
          </a:xfrm>
          <a:prstGeom prst="rect">
            <a:avLst/>
          </a:prstGeom>
        </p:spPr>
      </p:pic>
      <p:sp>
        <p:nvSpPr>
          <p:cNvPr id="7" name="object 7"/>
          <p:cNvSpPr txBox="1"/>
          <p:nvPr/>
        </p:nvSpPr>
        <p:spPr>
          <a:xfrm>
            <a:off x="8330303" y="2688179"/>
            <a:ext cx="1501775" cy="238760"/>
          </a:xfrm>
          <a:prstGeom prst="rect">
            <a:avLst/>
          </a:prstGeom>
        </p:spPr>
        <p:txBody>
          <a:bodyPr vert="horz" wrap="square" lIns="0" tIns="12065" rIns="0" bIns="0" rtlCol="0">
            <a:spAutoFit/>
          </a:bodyPr>
          <a:lstStyle/>
          <a:p>
            <a:pPr marL="12700">
              <a:lnSpc>
                <a:spcPct val="100000"/>
              </a:lnSpc>
              <a:spcBef>
                <a:spcPts val="95"/>
              </a:spcBef>
            </a:pPr>
            <a:r>
              <a:rPr sz="1400" spc="95" dirty="0">
                <a:solidFill>
                  <a:srgbClr val="FFFFFF"/>
                </a:solidFill>
                <a:latin typeface="Trebuchet MS"/>
                <a:cs typeface="Trebuchet MS"/>
              </a:rPr>
              <a:t>AWS</a:t>
            </a:r>
            <a:r>
              <a:rPr sz="1400" spc="-100" dirty="0">
                <a:solidFill>
                  <a:srgbClr val="FFFFFF"/>
                </a:solidFill>
                <a:latin typeface="Trebuchet MS"/>
                <a:cs typeface="Trebuchet MS"/>
              </a:rPr>
              <a:t> </a:t>
            </a:r>
            <a:r>
              <a:rPr sz="1400" spc="20" dirty="0">
                <a:solidFill>
                  <a:srgbClr val="FFFFFF"/>
                </a:solidFill>
                <a:latin typeface="Trebuchet MS"/>
                <a:cs typeface="Trebuchet MS"/>
              </a:rPr>
              <a:t>CodeCommit</a:t>
            </a:r>
            <a:endParaRPr sz="1400">
              <a:latin typeface="Trebuchet MS"/>
              <a:cs typeface="Trebuchet MS"/>
            </a:endParaRPr>
          </a:p>
        </p:txBody>
      </p:sp>
      <p:pic>
        <p:nvPicPr>
          <p:cNvPr id="8" name="object 8"/>
          <p:cNvPicPr/>
          <p:nvPr/>
        </p:nvPicPr>
        <p:blipFill>
          <a:blip r:embed="rId4" cstate="print"/>
          <a:stretch>
            <a:fillRect/>
          </a:stretch>
        </p:blipFill>
        <p:spPr>
          <a:xfrm>
            <a:off x="8725661" y="1910333"/>
            <a:ext cx="710945" cy="711707"/>
          </a:xfrm>
          <a:prstGeom prst="rect">
            <a:avLst/>
          </a:prstGeom>
        </p:spPr>
      </p:pic>
      <p:pic>
        <p:nvPicPr>
          <p:cNvPr id="9" name="object 9"/>
          <p:cNvPicPr/>
          <p:nvPr/>
        </p:nvPicPr>
        <p:blipFill>
          <a:blip r:embed="rId5" cstate="print"/>
          <a:stretch>
            <a:fillRect/>
          </a:stretch>
        </p:blipFill>
        <p:spPr>
          <a:xfrm>
            <a:off x="7141464" y="5353811"/>
            <a:ext cx="713231" cy="713231"/>
          </a:xfrm>
          <a:prstGeom prst="rect">
            <a:avLst/>
          </a:prstGeom>
        </p:spPr>
      </p:pic>
      <p:sp>
        <p:nvSpPr>
          <p:cNvPr id="10" name="object 10"/>
          <p:cNvSpPr txBox="1"/>
          <p:nvPr/>
        </p:nvSpPr>
        <p:spPr>
          <a:xfrm>
            <a:off x="7032877" y="6150588"/>
            <a:ext cx="930275" cy="431165"/>
          </a:xfrm>
          <a:prstGeom prst="rect">
            <a:avLst/>
          </a:prstGeom>
        </p:spPr>
        <p:txBody>
          <a:bodyPr vert="horz" wrap="square" lIns="0" tIns="36830" rIns="0" bIns="0" rtlCol="0">
            <a:spAutoFit/>
          </a:bodyPr>
          <a:lstStyle/>
          <a:p>
            <a:pPr marL="12700" marR="5080" indent="122555">
              <a:lnSpc>
                <a:spcPts val="1510"/>
              </a:lnSpc>
              <a:spcBef>
                <a:spcPts val="290"/>
              </a:spcBef>
            </a:pPr>
            <a:r>
              <a:rPr sz="1400" spc="45" dirty="0">
                <a:solidFill>
                  <a:srgbClr val="FFFFFF"/>
                </a:solidFill>
                <a:latin typeface="Trebuchet MS"/>
                <a:cs typeface="Trebuchet MS"/>
              </a:rPr>
              <a:t>Amazon </a:t>
            </a:r>
            <a:r>
              <a:rPr sz="1400" spc="50" dirty="0">
                <a:solidFill>
                  <a:srgbClr val="FFFFFF"/>
                </a:solidFill>
                <a:latin typeface="Trebuchet MS"/>
                <a:cs typeface="Trebuchet MS"/>
              </a:rPr>
              <a:t> </a:t>
            </a:r>
            <a:r>
              <a:rPr sz="1400" spc="60" dirty="0">
                <a:solidFill>
                  <a:srgbClr val="FFFFFF"/>
                </a:solidFill>
                <a:latin typeface="Trebuchet MS"/>
                <a:cs typeface="Trebuchet MS"/>
              </a:rPr>
              <a:t>Dy</a:t>
            </a:r>
            <a:r>
              <a:rPr sz="1400" spc="55" dirty="0">
                <a:solidFill>
                  <a:srgbClr val="FFFFFF"/>
                </a:solidFill>
                <a:latin typeface="Trebuchet MS"/>
                <a:cs typeface="Trebuchet MS"/>
              </a:rPr>
              <a:t>n</a:t>
            </a:r>
            <a:r>
              <a:rPr sz="1400" spc="30" dirty="0">
                <a:solidFill>
                  <a:srgbClr val="FFFFFF"/>
                </a:solidFill>
                <a:latin typeface="Trebuchet MS"/>
                <a:cs typeface="Trebuchet MS"/>
              </a:rPr>
              <a:t>a</a:t>
            </a:r>
            <a:r>
              <a:rPr sz="1400" spc="45" dirty="0">
                <a:solidFill>
                  <a:srgbClr val="FFFFFF"/>
                </a:solidFill>
                <a:latin typeface="Trebuchet MS"/>
                <a:cs typeface="Trebuchet MS"/>
              </a:rPr>
              <a:t>m</a:t>
            </a:r>
            <a:r>
              <a:rPr sz="1400" spc="50" dirty="0">
                <a:solidFill>
                  <a:srgbClr val="FFFFFF"/>
                </a:solidFill>
                <a:latin typeface="Trebuchet MS"/>
                <a:cs typeface="Trebuchet MS"/>
              </a:rPr>
              <a:t>o</a:t>
            </a:r>
            <a:r>
              <a:rPr sz="1400" spc="85" dirty="0">
                <a:solidFill>
                  <a:srgbClr val="FFFFFF"/>
                </a:solidFill>
                <a:latin typeface="Trebuchet MS"/>
                <a:cs typeface="Trebuchet MS"/>
              </a:rPr>
              <a:t>DB</a:t>
            </a:r>
            <a:endParaRPr sz="1400">
              <a:latin typeface="Trebuchet MS"/>
              <a:cs typeface="Trebuchet MS"/>
            </a:endParaRPr>
          </a:p>
        </p:txBody>
      </p:sp>
      <p:pic>
        <p:nvPicPr>
          <p:cNvPr id="11" name="object 11"/>
          <p:cNvPicPr/>
          <p:nvPr/>
        </p:nvPicPr>
        <p:blipFill>
          <a:blip r:embed="rId6" cstate="print"/>
          <a:stretch>
            <a:fillRect/>
          </a:stretch>
        </p:blipFill>
        <p:spPr>
          <a:xfrm>
            <a:off x="7165085" y="3738371"/>
            <a:ext cx="713231" cy="713231"/>
          </a:xfrm>
          <a:prstGeom prst="rect">
            <a:avLst/>
          </a:prstGeom>
        </p:spPr>
      </p:pic>
      <p:sp>
        <p:nvSpPr>
          <p:cNvPr id="12" name="object 12"/>
          <p:cNvSpPr txBox="1"/>
          <p:nvPr/>
        </p:nvSpPr>
        <p:spPr>
          <a:xfrm>
            <a:off x="7021140" y="4546062"/>
            <a:ext cx="1000760" cy="431165"/>
          </a:xfrm>
          <a:prstGeom prst="rect">
            <a:avLst/>
          </a:prstGeom>
        </p:spPr>
        <p:txBody>
          <a:bodyPr vert="horz" wrap="square" lIns="0" tIns="36830" rIns="0" bIns="0" rtlCol="0">
            <a:spAutoFit/>
          </a:bodyPr>
          <a:lstStyle/>
          <a:p>
            <a:pPr marL="150495" marR="5080" indent="-138430">
              <a:lnSpc>
                <a:spcPts val="1510"/>
              </a:lnSpc>
              <a:spcBef>
                <a:spcPts val="290"/>
              </a:spcBef>
            </a:pPr>
            <a:r>
              <a:rPr sz="1400" spc="70" dirty="0">
                <a:solidFill>
                  <a:srgbClr val="FFFFFF"/>
                </a:solidFill>
                <a:latin typeface="Trebuchet MS"/>
                <a:cs typeface="Trebuchet MS"/>
              </a:rPr>
              <a:t>A</a:t>
            </a:r>
            <a:r>
              <a:rPr sz="1400" spc="40" dirty="0">
                <a:solidFill>
                  <a:srgbClr val="FFFFFF"/>
                </a:solidFill>
                <a:latin typeface="Trebuchet MS"/>
                <a:cs typeface="Trebuchet MS"/>
              </a:rPr>
              <a:t>ma</a:t>
            </a:r>
            <a:r>
              <a:rPr sz="1400" spc="25" dirty="0">
                <a:solidFill>
                  <a:srgbClr val="FFFFFF"/>
                </a:solidFill>
                <a:latin typeface="Trebuchet MS"/>
                <a:cs typeface="Trebuchet MS"/>
              </a:rPr>
              <a:t>zo</a:t>
            </a:r>
            <a:r>
              <a:rPr sz="1400" spc="55" dirty="0">
                <a:solidFill>
                  <a:srgbClr val="FFFFFF"/>
                </a:solidFill>
                <a:latin typeface="Trebuchet MS"/>
                <a:cs typeface="Trebuchet MS"/>
              </a:rPr>
              <a:t>n</a:t>
            </a:r>
            <a:r>
              <a:rPr sz="1400" spc="-60" dirty="0">
                <a:solidFill>
                  <a:srgbClr val="FFFFFF"/>
                </a:solidFill>
                <a:latin typeface="Trebuchet MS"/>
                <a:cs typeface="Trebuchet MS"/>
              </a:rPr>
              <a:t> </a:t>
            </a:r>
            <a:r>
              <a:rPr sz="1400" spc="70" dirty="0">
                <a:solidFill>
                  <a:srgbClr val="FFFFFF"/>
                </a:solidFill>
                <a:latin typeface="Trebuchet MS"/>
                <a:cs typeface="Trebuchet MS"/>
              </a:rPr>
              <a:t>A</a:t>
            </a:r>
            <a:r>
              <a:rPr sz="1400" spc="55" dirty="0">
                <a:solidFill>
                  <a:srgbClr val="FFFFFF"/>
                </a:solidFill>
                <a:latin typeface="Trebuchet MS"/>
                <a:cs typeface="Trebuchet MS"/>
              </a:rPr>
              <a:t>P</a:t>
            </a:r>
            <a:r>
              <a:rPr sz="1400" spc="-5" dirty="0">
                <a:solidFill>
                  <a:srgbClr val="FFFFFF"/>
                </a:solidFill>
                <a:latin typeface="Trebuchet MS"/>
                <a:cs typeface="Trebuchet MS"/>
              </a:rPr>
              <a:t>I  </a:t>
            </a:r>
            <a:r>
              <a:rPr sz="1400" dirty="0">
                <a:solidFill>
                  <a:srgbClr val="FFFFFF"/>
                </a:solidFill>
                <a:latin typeface="Trebuchet MS"/>
                <a:cs typeface="Trebuchet MS"/>
              </a:rPr>
              <a:t>Gateway</a:t>
            </a:r>
            <a:endParaRPr sz="1400">
              <a:latin typeface="Trebuchet MS"/>
              <a:cs typeface="Trebuchet MS"/>
            </a:endParaRPr>
          </a:p>
        </p:txBody>
      </p:sp>
      <p:sp>
        <p:nvSpPr>
          <p:cNvPr id="13" name="object 13"/>
          <p:cNvSpPr txBox="1"/>
          <p:nvPr/>
        </p:nvSpPr>
        <p:spPr>
          <a:xfrm>
            <a:off x="8711555" y="4569676"/>
            <a:ext cx="683895" cy="431165"/>
          </a:xfrm>
          <a:prstGeom prst="rect">
            <a:avLst/>
          </a:prstGeom>
        </p:spPr>
        <p:txBody>
          <a:bodyPr vert="horz" wrap="square" lIns="0" tIns="36830" rIns="0" bIns="0" rtlCol="0">
            <a:spAutoFit/>
          </a:bodyPr>
          <a:lstStyle/>
          <a:p>
            <a:pPr marL="238760" marR="5080" indent="-226695">
              <a:lnSpc>
                <a:spcPts val="1510"/>
              </a:lnSpc>
              <a:spcBef>
                <a:spcPts val="290"/>
              </a:spcBef>
            </a:pPr>
            <a:r>
              <a:rPr sz="1400" spc="70" dirty="0">
                <a:solidFill>
                  <a:srgbClr val="FFFFFF"/>
                </a:solidFill>
                <a:latin typeface="Trebuchet MS"/>
                <a:cs typeface="Trebuchet MS"/>
              </a:rPr>
              <a:t>A</a:t>
            </a:r>
            <a:r>
              <a:rPr sz="1400" spc="40" dirty="0">
                <a:solidFill>
                  <a:srgbClr val="FFFFFF"/>
                </a:solidFill>
                <a:latin typeface="Trebuchet MS"/>
                <a:cs typeface="Trebuchet MS"/>
              </a:rPr>
              <a:t>ma</a:t>
            </a:r>
            <a:r>
              <a:rPr sz="1400" spc="25" dirty="0">
                <a:solidFill>
                  <a:srgbClr val="FFFFFF"/>
                </a:solidFill>
                <a:latin typeface="Trebuchet MS"/>
                <a:cs typeface="Trebuchet MS"/>
              </a:rPr>
              <a:t>zo</a:t>
            </a:r>
            <a:r>
              <a:rPr sz="1400" spc="40" dirty="0">
                <a:solidFill>
                  <a:srgbClr val="FFFFFF"/>
                </a:solidFill>
                <a:latin typeface="Trebuchet MS"/>
                <a:cs typeface="Trebuchet MS"/>
              </a:rPr>
              <a:t>n  </a:t>
            </a:r>
            <a:r>
              <a:rPr sz="1400" spc="100" dirty="0">
                <a:solidFill>
                  <a:srgbClr val="FFFFFF"/>
                </a:solidFill>
                <a:latin typeface="Trebuchet MS"/>
                <a:cs typeface="Trebuchet MS"/>
              </a:rPr>
              <a:t>S3</a:t>
            </a:r>
            <a:endParaRPr sz="1400">
              <a:latin typeface="Trebuchet MS"/>
              <a:cs typeface="Trebuchet MS"/>
            </a:endParaRPr>
          </a:p>
        </p:txBody>
      </p:sp>
      <p:sp>
        <p:nvSpPr>
          <p:cNvPr id="14" name="object 14"/>
          <p:cNvSpPr txBox="1"/>
          <p:nvPr/>
        </p:nvSpPr>
        <p:spPr>
          <a:xfrm>
            <a:off x="8654741" y="6094796"/>
            <a:ext cx="683895" cy="431165"/>
          </a:xfrm>
          <a:prstGeom prst="rect">
            <a:avLst/>
          </a:prstGeom>
        </p:spPr>
        <p:txBody>
          <a:bodyPr vert="horz" wrap="square" lIns="0" tIns="36830" rIns="0" bIns="0" rtlCol="0">
            <a:spAutoFit/>
          </a:bodyPr>
          <a:lstStyle/>
          <a:p>
            <a:pPr marL="177165" marR="5080" indent="-165100">
              <a:lnSpc>
                <a:spcPts val="1510"/>
              </a:lnSpc>
              <a:spcBef>
                <a:spcPts val="290"/>
              </a:spcBef>
            </a:pPr>
            <a:r>
              <a:rPr sz="1400" spc="70" dirty="0">
                <a:solidFill>
                  <a:srgbClr val="FFFFFF"/>
                </a:solidFill>
                <a:latin typeface="Trebuchet MS"/>
                <a:cs typeface="Trebuchet MS"/>
              </a:rPr>
              <a:t>A</a:t>
            </a:r>
            <a:r>
              <a:rPr sz="1400" spc="40" dirty="0">
                <a:solidFill>
                  <a:srgbClr val="FFFFFF"/>
                </a:solidFill>
                <a:latin typeface="Trebuchet MS"/>
                <a:cs typeface="Trebuchet MS"/>
              </a:rPr>
              <a:t>ma</a:t>
            </a:r>
            <a:r>
              <a:rPr sz="1400" spc="25" dirty="0">
                <a:solidFill>
                  <a:srgbClr val="FFFFFF"/>
                </a:solidFill>
                <a:latin typeface="Trebuchet MS"/>
                <a:cs typeface="Trebuchet MS"/>
              </a:rPr>
              <a:t>zo</a:t>
            </a:r>
            <a:r>
              <a:rPr sz="1400" spc="40" dirty="0">
                <a:solidFill>
                  <a:srgbClr val="FFFFFF"/>
                </a:solidFill>
                <a:latin typeface="Trebuchet MS"/>
                <a:cs typeface="Trebuchet MS"/>
              </a:rPr>
              <a:t>n  </a:t>
            </a:r>
            <a:r>
              <a:rPr sz="1400" spc="114" dirty="0">
                <a:solidFill>
                  <a:srgbClr val="FFFFFF"/>
                </a:solidFill>
                <a:latin typeface="Trebuchet MS"/>
                <a:cs typeface="Trebuchet MS"/>
              </a:rPr>
              <a:t>SNS</a:t>
            </a:r>
            <a:endParaRPr sz="1400">
              <a:latin typeface="Trebuchet MS"/>
              <a:cs typeface="Trebuchet MS"/>
            </a:endParaRPr>
          </a:p>
        </p:txBody>
      </p:sp>
      <p:pic>
        <p:nvPicPr>
          <p:cNvPr id="15" name="object 15"/>
          <p:cNvPicPr/>
          <p:nvPr/>
        </p:nvPicPr>
        <p:blipFill>
          <a:blip r:embed="rId7" cstate="print"/>
          <a:stretch>
            <a:fillRect/>
          </a:stretch>
        </p:blipFill>
        <p:spPr>
          <a:xfrm>
            <a:off x="8670797" y="5353811"/>
            <a:ext cx="713231" cy="713231"/>
          </a:xfrm>
          <a:prstGeom prst="rect">
            <a:avLst/>
          </a:prstGeom>
        </p:spPr>
      </p:pic>
      <p:pic>
        <p:nvPicPr>
          <p:cNvPr id="16" name="object 16"/>
          <p:cNvPicPr/>
          <p:nvPr/>
        </p:nvPicPr>
        <p:blipFill>
          <a:blip r:embed="rId8" cstate="print"/>
          <a:stretch>
            <a:fillRect/>
          </a:stretch>
        </p:blipFill>
        <p:spPr>
          <a:xfrm>
            <a:off x="8691371" y="3738371"/>
            <a:ext cx="713231" cy="713231"/>
          </a:xfrm>
          <a:prstGeom prst="rect">
            <a:avLst/>
          </a:prstGeom>
        </p:spPr>
      </p:pic>
      <p:pic>
        <p:nvPicPr>
          <p:cNvPr id="17" name="object 17"/>
          <p:cNvPicPr/>
          <p:nvPr/>
        </p:nvPicPr>
        <p:blipFill>
          <a:blip r:embed="rId9" cstate="print"/>
          <a:stretch>
            <a:fillRect/>
          </a:stretch>
        </p:blipFill>
        <p:spPr>
          <a:xfrm>
            <a:off x="5634989" y="3738371"/>
            <a:ext cx="713231" cy="713231"/>
          </a:xfrm>
          <a:prstGeom prst="rect">
            <a:avLst/>
          </a:prstGeom>
        </p:spPr>
      </p:pic>
      <p:sp>
        <p:nvSpPr>
          <p:cNvPr id="18" name="object 18"/>
          <p:cNvSpPr txBox="1"/>
          <p:nvPr/>
        </p:nvSpPr>
        <p:spPr>
          <a:xfrm>
            <a:off x="5631036" y="4525428"/>
            <a:ext cx="674370" cy="452120"/>
          </a:xfrm>
          <a:prstGeom prst="rect">
            <a:avLst/>
          </a:prstGeom>
        </p:spPr>
        <p:txBody>
          <a:bodyPr vert="horz" wrap="square" lIns="0" tIns="12065" rIns="0" bIns="0" rtlCol="0">
            <a:spAutoFit/>
          </a:bodyPr>
          <a:lstStyle/>
          <a:p>
            <a:pPr algn="ctr">
              <a:lnSpc>
                <a:spcPct val="100000"/>
              </a:lnSpc>
              <a:spcBef>
                <a:spcPts val="95"/>
              </a:spcBef>
            </a:pPr>
            <a:r>
              <a:rPr sz="1400" spc="95" dirty="0">
                <a:solidFill>
                  <a:srgbClr val="FFFFFF"/>
                </a:solidFill>
                <a:latin typeface="Trebuchet MS"/>
                <a:cs typeface="Trebuchet MS"/>
              </a:rPr>
              <a:t>AWS</a:t>
            </a:r>
            <a:endParaRPr sz="1400">
              <a:latin typeface="Trebuchet MS"/>
              <a:cs typeface="Trebuchet MS"/>
            </a:endParaRPr>
          </a:p>
          <a:p>
            <a:pPr algn="ctr">
              <a:lnSpc>
                <a:spcPct val="100000"/>
              </a:lnSpc>
            </a:pPr>
            <a:r>
              <a:rPr sz="1400" spc="30" dirty="0">
                <a:solidFill>
                  <a:srgbClr val="FFFFFF"/>
                </a:solidFill>
                <a:latin typeface="Trebuchet MS"/>
                <a:cs typeface="Trebuchet MS"/>
              </a:rPr>
              <a:t>Lambda</a:t>
            </a:r>
            <a:endParaRPr sz="1400">
              <a:latin typeface="Trebuchet MS"/>
              <a:cs typeface="Trebuchet MS"/>
            </a:endParaRPr>
          </a:p>
        </p:txBody>
      </p:sp>
      <p:sp>
        <p:nvSpPr>
          <p:cNvPr id="19" name="object 19"/>
          <p:cNvSpPr txBox="1"/>
          <p:nvPr/>
        </p:nvSpPr>
        <p:spPr>
          <a:xfrm>
            <a:off x="10133780" y="6139677"/>
            <a:ext cx="696595" cy="452120"/>
          </a:xfrm>
          <a:prstGeom prst="rect">
            <a:avLst/>
          </a:prstGeom>
        </p:spPr>
        <p:txBody>
          <a:bodyPr vert="horz" wrap="square" lIns="0" tIns="12065" rIns="0" bIns="0" rtlCol="0">
            <a:spAutoFit/>
          </a:bodyPr>
          <a:lstStyle/>
          <a:p>
            <a:pPr algn="ctr">
              <a:lnSpc>
                <a:spcPct val="100000"/>
              </a:lnSpc>
              <a:spcBef>
                <a:spcPts val="95"/>
              </a:spcBef>
            </a:pPr>
            <a:r>
              <a:rPr sz="1400" spc="95" dirty="0">
                <a:solidFill>
                  <a:srgbClr val="FFFFFF"/>
                </a:solidFill>
                <a:latin typeface="Trebuchet MS"/>
                <a:cs typeface="Trebuchet MS"/>
              </a:rPr>
              <a:t>AWS</a:t>
            </a:r>
            <a:endParaRPr sz="1400">
              <a:latin typeface="Trebuchet MS"/>
              <a:cs typeface="Trebuchet MS"/>
            </a:endParaRPr>
          </a:p>
          <a:p>
            <a:pPr algn="ctr">
              <a:lnSpc>
                <a:spcPct val="100000"/>
              </a:lnSpc>
            </a:pPr>
            <a:r>
              <a:rPr sz="1400" spc="20" dirty="0">
                <a:solidFill>
                  <a:srgbClr val="FFFFFF"/>
                </a:solidFill>
                <a:latin typeface="Trebuchet MS"/>
                <a:cs typeface="Trebuchet MS"/>
              </a:rPr>
              <a:t>I</a:t>
            </a:r>
            <a:r>
              <a:rPr sz="1400" spc="30" dirty="0">
                <a:solidFill>
                  <a:srgbClr val="FFFFFF"/>
                </a:solidFill>
                <a:latin typeface="Trebuchet MS"/>
                <a:cs typeface="Trebuchet MS"/>
              </a:rPr>
              <a:t>o</a:t>
            </a:r>
            <a:r>
              <a:rPr sz="1400" spc="-15" dirty="0">
                <a:solidFill>
                  <a:srgbClr val="FFFFFF"/>
                </a:solidFill>
                <a:latin typeface="Trebuchet MS"/>
                <a:cs typeface="Trebuchet MS"/>
              </a:rPr>
              <a:t>T</a:t>
            </a:r>
            <a:r>
              <a:rPr sz="1400" spc="-65" dirty="0">
                <a:solidFill>
                  <a:srgbClr val="FFFFFF"/>
                </a:solidFill>
                <a:latin typeface="Trebuchet MS"/>
                <a:cs typeface="Trebuchet MS"/>
              </a:rPr>
              <a:t> </a:t>
            </a:r>
            <a:r>
              <a:rPr sz="1400" spc="30" dirty="0">
                <a:solidFill>
                  <a:srgbClr val="FFFFFF"/>
                </a:solidFill>
                <a:latin typeface="Trebuchet MS"/>
                <a:cs typeface="Trebuchet MS"/>
              </a:rPr>
              <a:t>Co</a:t>
            </a:r>
            <a:r>
              <a:rPr sz="1400" spc="-25" dirty="0">
                <a:solidFill>
                  <a:srgbClr val="FFFFFF"/>
                </a:solidFill>
                <a:latin typeface="Trebuchet MS"/>
                <a:cs typeface="Trebuchet MS"/>
              </a:rPr>
              <a:t>re</a:t>
            </a:r>
            <a:endParaRPr sz="1400">
              <a:latin typeface="Trebuchet MS"/>
              <a:cs typeface="Trebuchet MS"/>
            </a:endParaRPr>
          </a:p>
        </p:txBody>
      </p:sp>
      <p:pic>
        <p:nvPicPr>
          <p:cNvPr id="20" name="object 20"/>
          <p:cNvPicPr/>
          <p:nvPr/>
        </p:nvPicPr>
        <p:blipFill>
          <a:blip r:embed="rId10" cstate="print"/>
          <a:stretch>
            <a:fillRect/>
          </a:stretch>
        </p:blipFill>
        <p:spPr>
          <a:xfrm>
            <a:off x="10125455" y="5353811"/>
            <a:ext cx="713231" cy="713231"/>
          </a:xfrm>
          <a:prstGeom prst="rect">
            <a:avLst/>
          </a:prstGeom>
        </p:spPr>
      </p:pic>
      <p:pic>
        <p:nvPicPr>
          <p:cNvPr id="21" name="object 21"/>
          <p:cNvPicPr/>
          <p:nvPr/>
        </p:nvPicPr>
        <p:blipFill>
          <a:blip r:embed="rId11" cstate="print"/>
          <a:stretch>
            <a:fillRect/>
          </a:stretch>
        </p:blipFill>
        <p:spPr>
          <a:xfrm>
            <a:off x="1663801" y="2289060"/>
            <a:ext cx="2853347" cy="384213"/>
          </a:xfrm>
          <a:prstGeom prst="rect">
            <a:avLst/>
          </a:prstGeom>
        </p:spPr>
      </p:pic>
      <p:sp>
        <p:nvSpPr>
          <p:cNvPr id="22" name="object 22"/>
          <p:cNvSpPr/>
          <p:nvPr/>
        </p:nvSpPr>
        <p:spPr>
          <a:xfrm>
            <a:off x="1572005" y="1642872"/>
            <a:ext cx="11066780" cy="0"/>
          </a:xfrm>
          <a:custGeom>
            <a:avLst/>
            <a:gdLst/>
            <a:ahLst/>
            <a:cxnLst/>
            <a:rect l="l" t="t" r="r" b="b"/>
            <a:pathLst>
              <a:path w="11066780">
                <a:moveTo>
                  <a:pt x="0" y="0"/>
                </a:moveTo>
                <a:lnTo>
                  <a:pt x="11066589" y="0"/>
                </a:lnTo>
              </a:path>
            </a:pathLst>
          </a:custGeom>
          <a:ln w="38100">
            <a:solidFill>
              <a:srgbClr val="009FC7"/>
            </a:solidFill>
          </a:ln>
        </p:spPr>
        <p:txBody>
          <a:bodyPr wrap="square" lIns="0" tIns="0" rIns="0" bIns="0" rtlCol="0"/>
          <a:lstStyle/>
          <a:p>
            <a:endParaRPr/>
          </a:p>
        </p:txBody>
      </p:sp>
      <p:sp>
        <p:nvSpPr>
          <p:cNvPr id="23" name="object 23"/>
          <p:cNvSpPr/>
          <p:nvPr/>
        </p:nvSpPr>
        <p:spPr>
          <a:xfrm>
            <a:off x="1572005" y="3295650"/>
            <a:ext cx="11066780" cy="0"/>
          </a:xfrm>
          <a:custGeom>
            <a:avLst/>
            <a:gdLst/>
            <a:ahLst/>
            <a:cxnLst/>
            <a:rect l="l" t="t" r="r" b="b"/>
            <a:pathLst>
              <a:path w="11066780">
                <a:moveTo>
                  <a:pt x="0" y="0"/>
                </a:moveTo>
                <a:lnTo>
                  <a:pt x="11066589" y="0"/>
                </a:lnTo>
              </a:path>
            </a:pathLst>
          </a:custGeom>
          <a:ln w="38100">
            <a:solidFill>
              <a:srgbClr val="009FC7"/>
            </a:solidFill>
          </a:ln>
        </p:spPr>
        <p:txBody>
          <a:bodyPr wrap="square" lIns="0" tIns="0" rIns="0" bIns="0" rtlCol="0"/>
          <a:lstStyle/>
          <a:p>
            <a:endParaRPr/>
          </a:p>
        </p:txBody>
      </p:sp>
      <p:pic>
        <p:nvPicPr>
          <p:cNvPr id="24" name="object 24"/>
          <p:cNvPicPr/>
          <p:nvPr/>
        </p:nvPicPr>
        <p:blipFill>
          <a:blip r:embed="rId12" cstate="print"/>
          <a:stretch>
            <a:fillRect/>
          </a:stretch>
        </p:blipFill>
        <p:spPr>
          <a:xfrm>
            <a:off x="1658772" y="4892294"/>
            <a:ext cx="3049946" cy="306641"/>
          </a:xfrm>
          <a:prstGeom prst="rect">
            <a:avLst/>
          </a:prstGeom>
        </p:spPr>
      </p:pic>
      <p:sp>
        <p:nvSpPr>
          <p:cNvPr id="25" name="object 25"/>
          <p:cNvSpPr/>
          <p:nvPr/>
        </p:nvSpPr>
        <p:spPr>
          <a:xfrm>
            <a:off x="1572005" y="6875526"/>
            <a:ext cx="11066780" cy="0"/>
          </a:xfrm>
          <a:custGeom>
            <a:avLst/>
            <a:gdLst/>
            <a:ahLst/>
            <a:cxnLst/>
            <a:rect l="l" t="t" r="r" b="b"/>
            <a:pathLst>
              <a:path w="11066780">
                <a:moveTo>
                  <a:pt x="0" y="0"/>
                </a:moveTo>
                <a:lnTo>
                  <a:pt x="11066589" y="0"/>
                </a:lnTo>
              </a:path>
            </a:pathLst>
          </a:custGeom>
          <a:ln w="38100">
            <a:solidFill>
              <a:srgbClr val="009FC7"/>
            </a:solidFill>
          </a:ln>
        </p:spPr>
        <p:txBody>
          <a:bodyPr wrap="square" lIns="0" tIns="0" rIns="0" bIns="0" rtlCol="0"/>
          <a:lstStyle/>
          <a:p>
            <a:endParaRPr/>
          </a:p>
        </p:txBody>
      </p:sp>
      <p:sp>
        <p:nvSpPr>
          <p:cNvPr id="26" name="object 26"/>
          <p:cNvSpPr txBox="1"/>
          <p:nvPr/>
        </p:nvSpPr>
        <p:spPr>
          <a:xfrm>
            <a:off x="10053519" y="4513705"/>
            <a:ext cx="908050" cy="452120"/>
          </a:xfrm>
          <a:prstGeom prst="rect">
            <a:avLst/>
          </a:prstGeom>
        </p:spPr>
        <p:txBody>
          <a:bodyPr vert="horz" wrap="square" lIns="0" tIns="12065" rIns="0" bIns="0" rtlCol="0">
            <a:spAutoFit/>
          </a:bodyPr>
          <a:lstStyle/>
          <a:p>
            <a:pPr marL="12700" marR="5080" indent="111760">
              <a:lnSpc>
                <a:spcPct val="100000"/>
              </a:lnSpc>
              <a:spcBef>
                <a:spcPts val="95"/>
              </a:spcBef>
            </a:pPr>
            <a:r>
              <a:rPr sz="1400" spc="45" dirty="0">
                <a:solidFill>
                  <a:srgbClr val="FFFFFF"/>
                </a:solidFill>
                <a:latin typeface="Trebuchet MS"/>
                <a:cs typeface="Trebuchet MS"/>
              </a:rPr>
              <a:t>Amazon </a:t>
            </a:r>
            <a:r>
              <a:rPr sz="1400" spc="50" dirty="0">
                <a:solidFill>
                  <a:srgbClr val="FFFFFF"/>
                </a:solidFill>
                <a:latin typeface="Trebuchet MS"/>
                <a:cs typeface="Trebuchet MS"/>
              </a:rPr>
              <a:t> </a:t>
            </a:r>
            <a:r>
              <a:rPr sz="1400" spc="135" dirty="0">
                <a:solidFill>
                  <a:srgbClr val="FFFFFF"/>
                </a:solidFill>
                <a:latin typeface="Trebuchet MS"/>
                <a:cs typeface="Trebuchet MS"/>
              </a:rPr>
              <a:t>Q</a:t>
            </a:r>
            <a:r>
              <a:rPr sz="1400" spc="35" dirty="0">
                <a:solidFill>
                  <a:srgbClr val="FFFFFF"/>
                </a:solidFill>
                <a:latin typeface="Trebuchet MS"/>
                <a:cs typeface="Trebuchet MS"/>
              </a:rPr>
              <a:t>u</a:t>
            </a:r>
            <a:r>
              <a:rPr sz="1400" spc="-25" dirty="0">
                <a:solidFill>
                  <a:srgbClr val="FFFFFF"/>
                </a:solidFill>
                <a:latin typeface="Trebuchet MS"/>
                <a:cs typeface="Trebuchet MS"/>
              </a:rPr>
              <a:t>ick</a:t>
            </a:r>
            <a:r>
              <a:rPr sz="1400" spc="120" dirty="0">
                <a:solidFill>
                  <a:srgbClr val="FFFFFF"/>
                </a:solidFill>
                <a:latin typeface="Trebuchet MS"/>
                <a:cs typeface="Trebuchet MS"/>
              </a:rPr>
              <a:t>S</a:t>
            </a:r>
            <a:r>
              <a:rPr sz="1400" spc="25" dirty="0">
                <a:solidFill>
                  <a:srgbClr val="FFFFFF"/>
                </a:solidFill>
                <a:latin typeface="Trebuchet MS"/>
                <a:cs typeface="Trebuchet MS"/>
              </a:rPr>
              <a:t>ig</a:t>
            </a:r>
            <a:r>
              <a:rPr sz="1400" spc="60" dirty="0">
                <a:solidFill>
                  <a:srgbClr val="FFFFFF"/>
                </a:solidFill>
                <a:latin typeface="Trebuchet MS"/>
                <a:cs typeface="Trebuchet MS"/>
              </a:rPr>
              <a:t>h</a:t>
            </a:r>
            <a:r>
              <a:rPr sz="1400" spc="-20" dirty="0">
                <a:solidFill>
                  <a:srgbClr val="FFFFFF"/>
                </a:solidFill>
                <a:latin typeface="Trebuchet MS"/>
                <a:cs typeface="Trebuchet MS"/>
              </a:rPr>
              <a:t>t</a:t>
            </a:r>
            <a:endParaRPr sz="1400">
              <a:latin typeface="Trebuchet MS"/>
              <a:cs typeface="Trebuchet MS"/>
            </a:endParaRPr>
          </a:p>
        </p:txBody>
      </p:sp>
      <p:pic>
        <p:nvPicPr>
          <p:cNvPr id="27" name="object 27"/>
          <p:cNvPicPr/>
          <p:nvPr/>
        </p:nvPicPr>
        <p:blipFill>
          <a:blip r:embed="rId13" cstate="print"/>
          <a:stretch>
            <a:fillRect/>
          </a:stretch>
        </p:blipFill>
        <p:spPr>
          <a:xfrm>
            <a:off x="10125456" y="3738384"/>
            <a:ext cx="710945" cy="711695"/>
          </a:xfrm>
          <a:prstGeom prst="rect">
            <a:avLst/>
          </a:prstGeom>
        </p:spPr>
      </p:pic>
      <p:pic>
        <p:nvPicPr>
          <p:cNvPr id="30" name="object 30"/>
          <p:cNvPicPr/>
          <p:nvPr/>
        </p:nvPicPr>
        <p:blipFill>
          <a:blip r:embed="rId14" cstate="print"/>
          <a:stretch>
            <a:fillRect/>
          </a:stretch>
        </p:blipFill>
        <p:spPr>
          <a:xfrm>
            <a:off x="5617464" y="5390388"/>
            <a:ext cx="711695" cy="710945"/>
          </a:xfrm>
          <a:prstGeom prst="rect">
            <a:avLst/>
          </a:prstGeom>
        </p:spPr>
      </p:pic>
      <p:sp>
        <p:nvSpPr>
          <p:cNvPr id="31" name="object 31"/>
          <p:cNvSpPr txBox="1"/>
          <p:nvPr/>
        </p:nvSpPr>
        <p:spPr>
          <a:xfrm>
            <a:off x="5399466" y="6201738"/>
            <a:ext cx="1003300" cy="452120"/>
          </a:xfrm>
          <a:prstGeom prst="rect">
            <a:avLst/>
          </a:prstGeom>
        </p:spPr>
        <p:txBody>
          <a:bodyPr vert="horz" wrap="square" lIns="0" tIns="12065" rIns="0" bIns="0" rtlCol="0">
            <a:spAutoFit/>
          </a:bodyPr>
          <a:lstStyle/>
          <a:p>
            <a:pPr marL="12700" marR="5080" indent="159385">
              <a:lnSpc>
                <a:spcPct val="100000"/>
              </a:lnSpc>
              <a:spcBef>
                <a:spcPts val="95"/>
              </a:spcBef>
            </a:pPr>
            <a:r>
              <a:rPr sz="1400" spc="45" dirty="0">
                <a:solidFill>
                  <a:srgbClr val="FFFFFF"/>
                </a:solidFill>
                <a:latin typeface="Trebuchet MS"/>
                <a:cs typeface="Trebuchet MS"/>
              </a:rPr>
              <a:t>Amazon </a:t>
            </a:r>
            <a:r>
              <a:rPr sz="1400" spc="50" dirty="0">
                <a:solidFill>
                  <a:srgbClr val="FFFFFF"/>
                </a:solidFill>
                <a:latin typeface="Trebuchet MS"/>
                <a:cs typeface="Trebuchet MS"/>
              </a:rPr>
              <a:t> </a:t>
            </a:r>
            <a:r>
              <a:rPr sz="1400" spc="30" dirty="0">
                <a:solidFill>
                  <a:srgbClr val="FFFFFF"/>
                </a:solidFill>
                <a:latin typeface="Trebuchet MS"/>
                <a:cs typeface="Trebuchet MS"/>
              </a:rPr>
              <a:t>E</a:t>
            </a:r>
            <a:r>
              <a:rPr sz="1400" spc="25" dirty="0">
                <a:solidFill>
                  <a:srgbClr val="FFFFFF"/>
                </a:solidFill>
                <a:latin typeface="Trebuchet MS"/>
                <a:cs typeface="Trebuchet MS"/>
              </a:rPr>
              <a:t>v</a:t>
            </a:r>
            <a:r>
              <a:rPr sz="1400" spc="10" dirty="0">
                <a:solidFill>
                  <a:srgbClr val="FFFFFF"/>
                </a:solidFill>
                <a:latin typeface="Trebuchet MS"/>
                <a:cs typeface="Trebuchet MS"/>
              </a:rPr>
              <a:t>e</a:t>
            </a:r>
            <a:r>
              <a:rPr sz="1400" spc="15" dirty="0">
                <a:solidFill>
                  <a:srgbClr val="FFFFFF"/>
                </a:solidFill>
                <a:latin typeface="Trebuchet MS"/>
                <a:cs typeface="Trebuchet MS"/>
              </a:rPr>
              <a:t>n</a:t>
            </a:r>
            <a:r>
              <a:rPr sz="1400" spc="10" dirty="0">
                <a:solidFill>
                  <a:srgbClr val="FFFFFF"/>
                </a:solidFill>
                <a:latin typeface="Trebuchet MS"/>
                <a:cs typeface="Trebuchet MS"/>
              </a:rPr>
              <a:t>t</a:t>
            </a:r>
            <a:r>
              <a:rPr sz="1400" spc="25" dirty="0">
                <a:solidFill>
                  <a:srgbClr val="FFFFFF"/>
                </a:solidFill>
                <a:latin typeface="Trebuchet MS"/>
                <a:cs typeface="Trebuchet MS"/>
              </a:rPr>
              <a:t>B</a:t>
            </a:r>
            <a:r>
              <a:rPr sz="1400" spc="-25" dirty="0">
                <a:solidFill>
                  <a:srgbClr val="FFFFFF"/>
                </a:solidFill>
                <a:latin typeface="Trebuchet MS"/>
                <a:cs typeface="Trebuchet MS"/>
              </a:rPr>
              <a:t>r</a:t>
            </a:r>
            <a:r>
              <a:rPr sz="1400" spc="-50" dirty="0">
                <a:solidFill>
                  <a:srgbClr val="FFFFFF"/>
                </a:solidFill>
                <a:latin typeface="Trebuchet MS"/>
                <a:cs typeface="Trebuchet MS"/>
              </a:rPr>
              <a:t>i</a:t>
            </a:r>
            <a:r>
              <a:rPr sz="1400" spc="35" dirty="0">
                <a:solidFill>
                  <a:srgbClr val="FFFFFF"/>
                </a:solidFill>
                <a:latin typeface="Trebuchet MS"/>
                <a:cs typeface="Trebuchet MS"/>
              </a:rPr>
              <a:t>dge</a:t>
            </a:r>
            <a:endParaRPr sz="1400">
              <a:latin typeface="Trebuchet MS"/>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561B-A46A-2360-28CA-BA7486482075}"/>
              </a:ext>
            </a:extLst>
          </p:cNvPr>
          <p:cNvSpPr>
            <a:spLocks noGrp="1"/>
          </p:cNvSpPr>
          <p:nvPr>
            <p:ph type="title"/>
          </p:nvPr>
        </p:nvSpPr>
        <p:spPr>
          <a:xfrm>
            <a:off x="948379" y="463940"/>
            <a:ext cx="4322889" cy="695959"/>
          </a:xfrm>
        </p:spPr>
        <p:txBody>
          <a:bodyPr/>
          <a:lstStyle/>
          <a:p>
            <a:r>
              <a:rPr lang="en-IN" dirty="0">
                <a:solidFill>
                  <a:schemeClr val="bg1"/>
                </a:solidFill>
              </a:rPr>
              <a:t>Architecture</a:t>
            </a:r>
          </a:p>
        </p:txBody>
      </p:sp>
      <p:sp>
        <p:nvSpPr>
          <p:cNvPr id="3" name="Text Placeholder 2">
            <a:extLst>
              <a:ext uri="{FF2B5EF4-FFF2-40B4-BE49-F238E27FC236}">
                <a16:creationId xmlns:a16="http://schemas.microsoft.com/office/drawing/2014/main" id="{37189C58-5E76-8A65-4E3E-913F55CE5FD3}"/>
              </a:ext>
            </a:extLst>
          </p:cNvPr>
          <p:cNvSpPr>
            <a:spLocks noGrp="1"/>
          </p:cNvSpPr>
          <p:nvPr>
            <p:ph type="body" idx="1"/>
          </p:nvPr>
        </p:nvSpPr>
        <p:spPr>
          <a:xfrm>
            <a:off x="1179194" y="1845699"/>
            <a:ext cx="12272010" cy="3564501"/>
          </a:xfrm>
        </p:spPr>
        <p:txBody>
          <a:bodyPr/>
          <a:lstStyle/>
          <a:p>
            <a:endParaRPr lang="en-IN" dirty="0"/>
          </a:p>
        </p:txBody>
      </p:sp>
      <p:pic>
        <p:nvPicPr>
          <p:cNvPr id="7" name="Picture 6" descr="A diagram of a company&#10;&#10;Description automatically generated">
            <a:extLst>
              <a:ext uri="{FF2B5EF4-FFF2-40B4-BE49-F238E27FC236}">
                <a16:creationId xmlns:a16="http://schemas.microsoft.com/office/drawing/2014/main" id="{49DD5886-5910-2B9C-1616-5170A7548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379" y="1371600"/>
            <a:ext cx="12496963" cy="5943600"/>
          </a:xfrm>
          <a:prstGeom prst="rect">
            <a:avLst/>
          </a:prstGeom>
        </p:spPr>
      </p:pic>
    </p:spTree>
    <p:extLst>
      <p:ext uri="{BB962C8B-B14F-4D97-AF65-F5344CB8AC3E}">
        <p14:creationId xmlns:p14="http://schemas.microsoft.com/office/powerpoint/2010/main" val="3481519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09600"/>
            <a:ext cx="2823210" cy="604520"/>
          </a:xfrm>
          <a:prstGeom prst="rect">
            <a:avLst/>
          </a:prstGeom>
        </p:spPr>
        <p:txBody>
          <a:bodyPr vert="horz" wrap="square" lIns="0" tIns="12065" rIns="0" bIns="0" rtlCol="0">
            <a:spAutoFit/>
          </a:bodyPr>
          <a:lstStyle/>
          <a:p>
            <a:pPr marL="12700">
              <a:lnSpc>
                <a:spcPct val="100000"/>
              </a:lnSpc>
              <a:spcBef>
                <a:spcPts val="95"/>
              </a:spcBef>
            </a:pPr>
            <a:r>
              <a:rPr sz="3800" b="1" spc="220" dirty="0">
                <a:solidFill>
                  <a:schemeClr val="accent6"/>
                </a:solidFill>
                <a:latin typeface="Trebuchet MS"/>
                <a:cs typeface="Trebuchet MS"/>
              </a:rPr>
              <a:t>AWS</a:t>
            </a:r>
            <a:r>
              <a:rPr sz="3800" b="1" spc="-235" dirty="0">
                <a:solidFill>
                  <a:schemeClr val="accent6"/>
                </a:solidFill>
                <a:latin typeface="Trebuchet MS"/>
                <a:cs typeface="Trebuchet MS"/>
              </a:rPr>
              <a:t> </a:t>
            </a:r>
            <a:r>
              <a:rPr sz="3800" b="1" spc="60" dirty="0">
                <a:solidFill>
                  <a:schemeClr val="accent6"/>
                </a:solidFill>
                <a:latin typeface="Trebuchet MS"/>
                <a:cs typeface="Trebuchet MS"/>
              </a:rPr>
              <a:t>Cloud9</a:t>
            </a:r>
            <a:endParaRPr sz="3800" dirty="0">
              <a:solidFill>
                <a:schemeClr val="accent6"/>
              </a:solidFill>
              <a:latin typeface="Trebuchet MS"/>
              <a:cs typeface="Trebuchet MS"/>
            </a:endParaRPr>
          </a:p>
        </p:txBody>
      </p:sp>
      <p:sp>
        <p:nvSpPr>
          <p:cNvPr id="3" name="object 3"/>
          <p:cNvSpPr txBox="1"/>
          <p:nvPr/>
        </p:nvSpPr>
        <p:spPr>
          <a:xfrm>
            <a:off x="627380" y="1651507"/>
            <a:ext cx="12908280" cy="4197944"/>
          </a:xfrm>
          <a:prstGeom prst="rect">
            <a:avLst/>
          </a:prstGeom>
        </p:spPr>
        <p:txBody>
          <a:bodyPr vert="horz" wrap="square" lIns="0" tIns="12065" rIns="0" bIns="0" rtlCol="0">
            <a:spAutoFit/>
          </a:bodyPr>
          <a:lstStyle/>
          <a:p>
            <a:pPr marL="469900" indent="-457200" algn="just">
              <a:lnSpc>
                <a:spcPct val="100000"/>
              </a:lnSpc>
              <a:spcBef>
                <a:spcPts val="95"/>
              </a:spcBef>
              <a:buChar char="-"/>
              <a:tabLst>
                <a:tab pos="469265" algn="l"/>
                <a:tab pos="469900" algn="l"/>
              </a:tabLst>
            </a:pPr>
            <a:r>
              <a:rPr sz="3200" spc="10" dirty="0">
                <a:solidFill>
                  <a:srgbClr val="FFFFFF"/>
                </a:solidFill>
                <a:latin typeface="Trebuchet MS"/>
                <a:cs typeface="Trebuchet MS"/>
              </a:rPr>
              <a:t>Fully</a:t>
            </a:r>
            <a:r>
              <a:rPr sz="3200" spc="-150" dirty="0">
                <a:solidFill>
                  <a:srgbClr val="FFFFFF"/>
                </a:solidFill>
                <a:latin typeface="Trebuchet MS"/>
                <a:cs typeface="Trebuchet MS"/>
              </a:rPr>
              <a:t> </a:t>
            </a:r>
            <a:r>
              <a:rPr sz="3200" dirty="0">
                <a:solidFill>
                  <a:srgbClr val="FFFFFF"/>
                </a:solidFill>
                <a:latin typeface="Trebuchet MS"/>
                <a:cs typeface="Trebuchet MS"/>
              </a:rPr>
              <a:t>featured</a:t>
            </a:r>
            <a:r>
              <a:rPr sz="3200" spc="-160" dirty="0">
                <a:solidFill>
                  <a:srgbClr val="FFFFFF"/>
                </a:solidFill>
                <a:latin typeface="Trebuchet MS"/>
                <a:cs typeface="Trebuchet MS"/>
              </a:rPr>
              <a:t> </a:t>
            </a:r>
            <a:r>
              <a:rPr sz="3200" spc="45" dirty="0">
                <a:solidFill>
                  <a:srgbClr val="FFFFFF"/>
                </a:solidFill>
                <a:latin typeface="Trebuchet MS"/>
                <a:cs typeface="Trebuchet MS"/>
              </a:rPr>
              <a:t>cloud-based</a:t>
            </a:r>
            <a:r>
              <a:rPr sz="3200" spc="-135" dirty="0">
                <a:solidFill>
                  <a:srgbClr val="FFFFFF"/>
                </a:solidFill>
                <a:latin typeface="Trebuchet MS"/>
                <a:cs typeface="Trebuchet MS"/>
              </a:rPr>
              <a:t> </a:t>
            </a:r>
            <a:r>
              <a:rPr sz="3200" spc="105" dirty="0">
                <a:solidFill>
                  <a:srgbClr val="FFFFFF"/>
                </a:solidFill>
                <a:latin typeface="Trebuchet MS"/>
                <a:cs typeface="Trebuchet MS"/>
              </a:rPr>
              <a:t>IDE</a:t>
            </a:r>
            <a:endParaRPr sz="3200" dirty="0">
              <a:latin typeface="Trebuchet MS"/>
              <a:cs typeface="Trebuchet MS"/>
            </a:endParaRPr>
          </a:p>
          <a:p>
            <a:pPr>
              <a:lnSpc>
                <a:spcPct val="100000"/>
              </a:lnSpc>
              <a:spcBef>
                <a:spcPts val="20"/>
              </a:spcBef>
              <a:buClr>
                <a:srgbClr val="FFFFFF"/>
              </a:buClr>
              <a:buFont typeface="Trebuchet MS"/>
              <a:buChar char="-"/>
            </a:pPr>
            <a:endParaRPr sz="3600" dirty="0">
              <a:latin typeface="Trebuchet MS"/>
              <a:cs typeface="Trebuchet MS"/>
            </a:endParaRPr>
          </a:p>
          <a:p>
            <a:pPr marL="469900" indent="-457200">
              <a:lnSpc>
                <a:spcPct val="100000"/>
              </a:lnSpc>
              <a:buChar char="-"/>
              <a:tabLst>
                <a:tab pos="469265" algn="l"/>
                <a:tab pos="469900" algn="l"/>
              </a:tabLst>
            </a:pPr>
            <a:r>
              <a:rPr sz="3200" spc="20" dirty="0">
                <a:solidFill>
                  <a:srgbClr val="FFFFFF"/>
                </a:solidFill>
                <a:latin typeface="Trebuchet MS"/>
                <a:cs typeface="Trebuchet MS"/>
              </a:rPr>
              <a:t>Integrated</a:t>
            </a:r>
            <a:r>
              <a:rPr sz="3200" spc="-140" dirty="0">
                <a:solidFill>
                  <a:srgbClr val="FFFFFF"/>
                </a:solidFill>
                <a:latin typeface="Trebuchet MS"/>
                <a:cs typeface="Trebuchet MS"/>
              </a:rPr>
              <a:t> </a:t>
            </a:r>
            <a:r>
              <a:rPr sz="3200" spc="55" dirty="0">
                <a:solidFill>
                  <a:srgbClr val="FFFFFF"/>
                </a:solidFill>
                <a:latin typeface="Trebuchet MS"/>
                <a:cs typeface="Trebuchet MS"/>
              </a:rPr>
              <a:t>tools</a:t>
            </a:r>
            <a:r>
              <a:rPr sz="3200" spc="-135" dirty="0">
                <a:solidFill>
                  <a:srgbClr val="FFFFFF"/>
                </a:solidFill>
                <a:latin typeface="Trebuchet MS"/>
                <a:cs typeface="Trebuchet MS"/>
              </a:rPr>
              <a:t> </a:t>
            </a:r>
            <a:r>
              <a:rPr sz="3200" spc="30" dirty="0">
                <a:solidFill>
                  <a:srgbClr val="FFFFFF"/>
                </a:solidFill>
                <a:latin typeface="Trebuchet MS"/>
                <a:cs typeface="Trebuchet MS"/>
              </a:rPr>
              <a:t>for</a:t>
            </a:r>
            <a:r>
              <a:rPr sz="3200" spc="-150" dirty="0">
                <a:solidFill>
                  <a:srgbClr val="FFFFFF"/>
                </a:solidFill>
                <a:latin typeface="Trebuchet MS"/>
                <a:cs typeface="Trebuchet MS"/>
              </a:rPr>
              <a:t> </a:t>
            </a:r>
            <a:r>
              <a:rPr sz="3200" dirty="0">
                <a:solidFill>
                  <a:srgbClr val="FFFFFF"/>
                </a:solidFill>
                <a:latin typeface="Trebuchet MS"/>
                <a:cs typeface="Trebuchet MS"/>
              </a:rPr>
              <a:t>serverless</a:t>
            </a:r>
            <a:r>
              <a:rPr sz="3200" spc="-135" dirty="0">
                <a:solidFill>
                  <a:srgbClr val="FFFFFF"/>
                </a:solidFill>
                <a:latin typeface="Trebuchet MS"/>
                <a:cs typeface="Trebuchet MS"/>
              </a:rPr>
              <a:t> </a:t>
            </a:r>
            <a:r>
              <a:rPr sz="3200" spc="45" dirty="0">
                <a:solidFill>
                  <a:srgbClr val="FFFFFF"/>
                </a:solidFill>
                <a:latin typeface="Trebuchet MS"/>
                <a:cs typeface="Trebuchet MS"/>
              </a:rPr>
              <a:t>development</a:t>
            </a:r>
            <a:endParaRPr sz="3200" dirty="0">
              <a:latin typeface="Trebuchet MS"/>
              <a:cs typeface="Trebuchet MS"/>
            </a:endParaRPr>
          </a:p>
          <a:p>
            <a:pPr>
              <a:lnSpc>
                <a:spcPct val="100000"/>
              </a:lnSpc>
              <a:spcBef>
                <a:spcPts val="20"/>
              </a:spcBef>
              <a:buClr>
                <a:srgbClr val="FFFFFF"/>
              </a:buClr>
              <a:buFont typeface="Trebuchet MS"/>
              <a:buChar char="-"/>
            </a:pPr>
            <a:endParaRPr sz="3600" dirty="0">
              <a:latin typeface="Trebuchet MS"/>
              <a:cs typeface="Trebuchet MS"/>
            </a:endParaRPr>
          </a:p>
          <a:p>
            <a:pPr marL="469900" indent="-457200">
              <a:lnSpc>
                <a:spcPct val="100000"/>
              </a:lnSpc>
              <a:buChar char="-"/>
              <a:tabLst>
                <a:tab pos="469265" algn="l"/>
                <a:tab pos="469900" algn="l"/>
              </a:tabLst>
            </a:pPr>
            <a:r>
              <a:rPr sz="3200" spc="20" dirty="0">
                <a:solidFill>
                  <a:srgbClr val="FFFFFF"/>
                </a:solidFill>
                <a:latin typeface="Trebuchet MS"/>
                <a:cs typeface="Trebuchet MS"/>
              </a:rPr>
              <a:t>Built-in</a:t>
            </a:r>
            <a:r>
              <a:rPr sz="3200" spc="-130" dirty="0">
                <a:solidFill>
                  <a:srgbClr val="FFFFFF"/>
                </a:solidFill>
                <a:latin typeface="Trebuchet MS"/>
                <a:cs typeface="Trebuchet MS"/>
              </a:rPr>
              <a:t> </a:t>
            </a:r>
            <a:r>
              <a:rPr sz="3200" spc="5" dirty="0">
                <a:solidFill>
                  <a:srgbClr val="FFFFFF"/>
                </a:solidFill>
                <a:latin typeface="Trebuchet MS"/>
                <a:cs typeface="Trebuchet MS"/>
              </a:rPr>
              <a:t>terminal</a:t>
            </a:r>
            <a:r>
              <a:rPr sz="3200" spc="-135" dirty="0">
                <a:solidFill>
                  <a:srgbClr val="FFFFFF"/>
                </a:solidFill>
                <a:latin typeface="Trebuchet MS"/>
                <a:cs typeface="Trebuchet MS"/>
              </a:rPr>
              <a:t> </a:t>
            </a:r>
            <a:r>
              <a:rPr sz="3200" spc="75" dirty="0">
                <a:solidFill>
                  <a:srgbClr val="FFFFFF"/>
                </a:solidFill>
                <a:latin typeface="Trebuchet MS"/>
                <a:cs typeface="Trebuchet MS"/>
              </a:rPr>
              <a:t>and</a:t>
            </a:r>
            <a:r>
              <a:rPr sz="3200" spc="-125" dirty="0">
                <a:solidFill>
                  <a:srgbClr val="FFFFFF"/>
                </a:solidFill>
                <a:latin typeface="Trebuchet MS"/>
                <a:cs typeface="Trebuchet MS"/>
              </a:rPr>
              <a:t> </a:t>
            </a:r>
            <a:r>
              <a:rPr sz="3200" spc="50" dirty="0">
                <a:solidFill>
                  <a:srgbClr val="FFFFFF"/>
                </a:solidFill>
                <a:latin typeface="Trebuchet MS"/>
                <a:cs typeface="Trebuchet MS"/>
              </a:rPr>
              <a:t>temp</a:t>
            </a:r>
            <a:r>
              <a:rPr sz="3200" spc="-130" dirty="0">
                <a:solidFill>
                  <a:srgbClr val="FFFFFF"/>
                </a:solidFill>
                <a:latin typeface="Trebuchet MS"/>
                <a:cs typeface="Trebuchet MS"/>
              </a:rPr>
              <a:t> </a:t>
            </a:r>
            <a:r>
              <a:rPr sz="3200" spc="5" dirty="0">
                <a:solidFill>
                  <a:srgbClr val="FFFFFF"/>
                </a:solidFill>
                <a:latin typeface="Trebuchet MS"/>
                <a:cs typeface="Trebuchet MS"/>
              </a:rPr>
              <a:t>space</a:t>
            </a:r>
            <a:endParaRPr sz="3200" dirty="0">
              <a:latin typeface="Trebuchet MS"/>
              <a:cs typeface="Trebuchet MS"/>
            </a:endParaRPr>
          </a:p>
          <a:p>
            <a:pPr>
              <a:lnSpc>
                <a:spcPct val="100000"/>
              </a:lnSpc>
              <a:spcBef>
                <a:spcPts val="20"/>
              </a:spcBef>
              <a:buClr>
                <a:srgbClr val="FFFFFF"/>
              </a:buClr>
              <a:buFont typeface="Trebuchet MS"/>
              <a:buChar char="-"/>
            </a:pPr>
            <a:endParaRPr sz="3600" dirty="0">
              <a:latin typeface="Trebuchet MS"/>
              <a:cs typeface="Trebuchet MS"/>
            </a:endParaRPr>
          </a:p>
          <a:p>
            <a:pPr marL="469900" indent="-457200">
              <a:lnSpc>
                <a:spcPct val="100000"/>
              </a:lnSpc>
              <a:buChar char="-"/>
              <a:tabLst>
                <a:tab pos="469265" algn="l"/>
                <a:tab pos="469900" algn="l"/>
              </a:tabLst>
            </a:pPr>
            <a:r>
              <a:rPr sz="3200" spc="40" dirty="0">
                <a:solidFill>
                  <a:srgbClr val="FFFFFF"/>
                </a:solidFill>
                <a:latin typeface="Trebuchet MS"/>
                <a:cs typeface="Trebuchet MS"/>
              </a:rPr>
              <a:t>Provisioned</a:t>
            </a:r>
            <a:r>
              <a:rPr sz="3200" spc="-125" dirty="0">
                <a:solidFill>
                  <a:srgbClr val="FFFFFF"/>
                </a:solidFill>
                <a:latin typeface="Trebuchet MS"/>
                <a:cs typeface="Trebuchet MS"/>
              </a:rPr>
              <a:t> </a:t>
            </a:r>
            <a:r>
              <a:rPr sz="3200" spc="55" dirty="0">
                <a:solidFill>
                  <a:srgbClr val="FFFFFF"/>
                </a:solidFill>
                <a:latin typeface="Trebuchet MS"/>
                <a:cs typeface="Trebuchet MS"/>
              </a:rPr>
              <a:t>bandwidth</a:t>
            </a:r>
            <a:r>
              <a:rPr sz="3200" spc="-95" dirty="0">
                <a:solidFill>
                  <a:srgbClr val="FFFFFF"/>
                </a:solidFill>
                <a:latin typeface="Trebuchet MS"/>
                <a:cs typeface="Trebuchet MS"/>
              </a:rPr>
              <a:t> </a:t>
            </a:r>
            <a:r>
              <a:rPr sz="3200" spc="15" dirty="0">
                <a:solidFill>
                  <a:srgbClr val="FFFFFF"/>
                </a:solidFill>
                <a:latin typeface="Trebuchet MS"/>
                <a:cs typeface="Trebuchet MS"/>
              </a:rPr>
              <a:t>in</a:t>
            </a:r>
            <a:r>
              <a:rPr sz="3200" spc="-110" dirty="0">
                <a:solidFill>
                  <a:srgbClr val="FFFFFF"/>
                </a:solidFill>
                <a:latin typeface="Trebuchet MS"/>
                <a:cs typeface="Trebuchet MS"/>
              </a:rPr>
              <a:t> </a:t>
            </a:r>
            <a:r>
              <a:rPr sz="3200" spc="229" dirty="0">
                <a:solidFill>
                  <a:srgbClr val="FFFFFF"/>
                </a:solidFill>
                <a:latin typeface="Trebuchet MS"/>
                <a:cs typeface="Trebuchet MS"/>
              </a:rPr>
              <a:t>AWS</a:t>
            </a:r>
            <a:r>
              <a:rPr sz="3200" spc="-114" dirty="0">
                <a:solidFill>
                  <a:srgbClr val="FFFFFF"/>
                </a:solidFill>
                <a:latin typeface="Trebuchet MS"/>
                <a:cs typeface="Trebuchet MS"/>
              </a:rPr>
              <a:t> </a:t>
            </a:r>
            <a:r>
              <a:rPr sz="3200" spc="35" dirty="0">
                <a:solidFill>
                  <a:srgbClr val="FFFFFF"/>
                </a:solidFill>
                <a:latin typeface="Trebuchet MS"/>
                <a:cs typeface="Trebuchet MS"/>
              </a:rPr>
              <a:t>network</a:t>
            </a:r>
            <a:r>
              <a:rPr sz="3200" spc="-114" dirty="0">
                <a:solidFill>
                  <a:srgbClr val="FFFFFF"/>
                </a:solidFill>
                <a:latin typeface="Trebuchet MS"/>
                <a:cs typeface="Trebuchet MS"/>
              </a:rPr>
              <a:t> </a:t>
            </a:r>
            <a:r>
              <a:rPr sz="3200" spc="5" dirty="0">
                <a:solidFill>
                  <a:srgbClr val="FFFFFF"/>
                </a:solidFill>
                <a:latin typeface="Trebuchet MS"/>
                <a:cs typeface="Trebuchet MS"/>
              </a:rPr>
              <a:t>(not</a:t>
            </a:r>
            <a:r>
              <a:rPr sz="3200" spc="-110" dirty="0">
                <a:solidFill>
                  <a:srgbClr val="FFFFFF"/>
                </a:solidFill>
                <a:latin typeface="Trebuchet MS"/>
                <a:cs typeface="Trebuchet MS"/>
              </a:rPr>
              <a:t> </a:t>
            </a:r>
            <a:r>
              <a:rPr sz="3200" spc="35" dirty="0">
                <a:solidFill>
                  <a:srgbClr val="FFFFFF"/>
                </a:solidFill>
                <a:latin typeface="Trebuchet MS"/>
                <a:cs typeface="Trebuchet MS"/>
              </a:rPr>
              <a:t>dependent</a:t>
            </a:r>
            <a:r>
              <a:rPr sz="3200" spc="-105" dirty="0">
                <a:solidFill>
                  <a:srgbClr val="FFFFFF"/>
                </a:solidFill>
                <a:latin typeface="Trebuchet MS"/>
                <a:cs typeface="Trebuchet MS"/>
              </a:rPr>
              <a:t> </a:t>
            </a:r>
            <a:r>
              <a:rPr sz="3200" spc="130" dirty="0">
                <a:solidFill>
                  <a:srgbClr val="FFFFFF"/>
                </a:solidFill>
                <a:latin typeface="Trebuchet MS"/>
                <a:cs typeface="Trebuchet MS"/>
              </a:rPr>
              <a:t>on</a:t>
            </a:r>
            <a:r>
              <a:rPr sz="3200" spc="-110" dirty="0">
                <a:solidFill>
                  <a:srgbClr val="FFFFFF"/>
                </a:solidFill>
                <a:latin typeface="Trebuchet MS"/>
                <a:cs typeface="Trebuchet MS"/>
              </a:rPr>
              <a:t> </a:t>
            </a:r>
            <a:r>
              <a:rPr sz="3200" spc="-15" dirty="0">
                <a:solidFill>
                  <a:srgbClr val="FFFFFF"/>
                </a:solidFill>
                <a:latin typeface="Trebuchet MS"/>
                <a:cs typeface="Trebuchet MS"/>
              </a:rPr>
              <a:t>Wi-Fi)</a:t>
            </a:r>
            <a:endParaRPr sz="3200" dirty="0">
              <a:latin typeface="Trebuchet MS"/>
              <a:cs typeface="Trebuchet MS"/>
            </a:endParaRPr>
          </a:p>
          <a:p>
            <a:pPr>
              <a:lnSpc>
                <a:spcPct val="100000"/>
              </a:lnSpc>
              <a:spcBef>
                <a:spcPts val="20"/>
              </a:spcBef>
              <a:buClr>
                <a:srgbClr val="FFFFFF"/>
              </a:buClr>
              <a:buFont typeface="Trebuchet MS"/>
              <a:buChar char="-"/>
            </a:pPr>
            <a:endParaRPr sz="3600" dirty="0">
              <a:latin typeface="Trebuchet MS"/>
              <a:cs typeface="Trebuchet MS"/>
            </a:endParaRPr>
          </a:p>
        </p:txBody>
      </p:sp>
      <p:pic>
        <p:nvPicPr>
          <p:cNvPr id="4" name="object 4"/>
          <p:cNvPicPr/>
          <p:nvPr/>
        </p:nvPicPr>
        <p:blipFill>
          <a:blip r:embed="rId2" cstate="print"/>
          <a:stretch>
            <a:fillRect/>
          </a:stretch>
        </p:blipFill>
        <p:spPr>
          <a:xfrm>
            <a:off x="12049505" y="298704"/>
            <a:ext cx="2257043" cy="22570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54199" y="6040935"/>
            <a:ext cx="4322445" cy="695960"/>
          </a:xfrm>
          <a:prstGeom prst="rect">
            <a:avLst/>
          </a:prstGeom>
        </p:spPr>
        <p:txBody>
          <a:bodyPr vert="horz" wrap="square" lIns="0" tIns="12065" rIns="0" bIns="0" rtlCol="0">
            <a:spAutoFit/>
          </a:bodyPr>
          <a:lstStyle/>
          <a:p>
            <a:pPr marL="12700">
              <a:lnSpc>
                <a:spcPct val="100000"/>
              </a:lnSpc>
              <a:spcBef>
                <a:spcPts val="95"/>
              </a:spcBef>
            </a:pPr>
            <a:r>
              <a:rPr sz="4400" spc="265" dirty="0">
                <a:solidFill>
                  <a:srgbClr val="FF9900"/>
                </a:solidFill>
                <a:latin typeface="Trebuchet MS"/>
                <a:cs typeface="Trebuchet MS"/>
              </a:rPr>
              <a:t>#</a:t>
            </a:r>
            <a:r>
              <a:rPr sz="4400" spc="80" dirty="0">
                <a:solidFill>
                  <a:srgbClr val="FF9900"/>
                </a:solidFill>
                <a:latin typeface="Trebuchet MS"/>
                <a:cs typeface="Trebuchet MS"/>
              </a:rPr>
              <a:t>Innovato</a:t>
            </a:r>
            <a:r>
              <a:rPr sz="4400" spc="55" dirty="0">
                <a:solidFill>
                  <a:srgbClr val="FF9900"/>
                </a:solidFill>
                <a:latin typeface="Trebuchet MS"/>
                <a:cs typeface="Trebuchet MS"/>
              </a:rPr>
              <a:t>r</a:t>
            </a:r>
            <a:r>
              <a:rPr sz="4400" spc="65" dirty="0">
                <a:solidFill>
                  <a:srgbClr val="FF9900"/>
                </a:solidFill>
                <a:latin typeface="Trebuchet MS"/>
                <a:cs typeface="Trebuchet MS"/>
              </a:rPr>
              <a:t>Island</a:t>
            </a:r>
            <a:endParaRPr sz="4400">
              <a:latin typeface="Trebuchet MS"/>
              <a:cs typeface="Trebuchet MS"/>
            </a:endParaRPr>
          </a:p>
        </p:txBody>
      </p:sp>
      <p:pic>
        <p:nvPicPr>
          <p:cNvPr id="3" name="object 3"/>
          <p:cNvPicPr/>
          <p:nvPr/>
        </p:nvPicPr>
        <p:blipFill>
          <a:blip r:embed="rId2" cstate="print"/>
          <a:stretch>
            <a:fillRect/>
          </a:stretch>
        </p:blipFill>
        <p:spPr>
          <a:xfrm>
            <a:off x="3257550" y="806195"/>
            <a:ext cx="8115299" cy="4868417"/>
          </a:xfrm>
          <a:prstGeom prst="rect">
            <a:avLst/>
          </a:prstGeom>
        </p:spPr>
      </p:pic>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TotalTime>
  <Words>1225</Words>
  <Application>Microsoft Office PowerPoint</Application>
  <PresentationFormat>Custom</PresentationFormat>
  <Paragraphs>288</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Arial MT</vt:lpstr>
      <vt:lpstr>Calibri</vt:lpstr>
      <vt:lpstr>Courier New</vt:lpstr>
      <vt:lpstr>Times New Roman</vt:lpstr>
      <vt:lpstr>Trebuchet MS</vt:lpstr>
      <vt:lpstr>Office Theme</vt:lpstr>
      <vt:lpstr>Innovator Island </vt:lpstr>
      <vt:lpstr>PowerPoint Presentation</vt:lpstr>
      <vt:lpstr>Introduction</vt:lpstr>
      <vt:lpstr>Prerequisite </vt:lpstr>
      <vt:lpstr>Purpose : What &amp; Why?</vt:lpstr>
      <vt:lpstr>AWS Services Used</vt:lpstr>
      <vt:lpstr>Architecture</vt:lpstr>
      <vt:lpstr>AWS Cloud9</vt:lpstr>
      <vt:lpstr>PowerPoint Presentation</vt:lpstr>
      <vt:lpstr>System Overview</vt:lpstr>
      <vt:lpstr>Frontend Configuration</vt:lpstr>
      <vt:lpstr>Backend Infrastructure</vt:lpstr>
      <vt:lpstr>Ride Wait-Time</vt:lpstr>
      <vt:lpstr>Real-time Features</vt:lpstr>
      <vt:lpstr>Ways to interact between front-end and back-end</vt:lpstr>
      <vt:lpstr>Publish/Subscribe</vt:lpstr>
      <vt:lpstr>Publish/Subscribe with AWS IoT Core</vt:lpstr>
      <vt:lpstr>Setting up the IoT Core resources in SAM</vt:lpstr>
      <vt:lpstr>Setting up the Cognito roles in SAM</vt:lpstr>
      <vt:lpstr>Ride photos</vt:lpstr>
      <vt:lpstr>PowerPoint Presentation</vt:lpstr>
      <vt:lpstr>On-ride Photo Processing</vt:lpstr>
      <vt:lpstr>Translation Support : 4 Language Support</vt:lpstr>
      <vt:lpstr>Backend Overview</vt:lpstr>
      <vt:lpstr>CloudWatch– part 1</vt:lpstr>
      <vt:lpstr>CloudWatch– part 1</vt:lpstr>
      <vt:lpstr>CloudWatch – Wait Time Summary</vt:lpstr>
      <vt:lpstr>SNS – part 2</vt:lpstr>
      <vt:lpstr>SNS – part 2</vt:lpstr>
      <vt:lpstr>Email &amp; SMS Alerts</vt:lpstr>
      <vt:lpstr>SNS Output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Innovator Island – Day 1</dc:title>
  <cp:lastModifiedBy>Onkar Deokate</cp:lastModifiedBy>
  <cp:revision>91</cp:revision>
  <dcterms:created xsi:type="dcterms:W3CDTF">2024-03-26T06:16:51Z</dcterms:created>
  <dcterms:modified xsi:type="dcterms:W3CDTF">2024-04-02T13:07:08Z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2024-03-26T00:00:00Z</vt:filetime>
  </property>
</Properties>
</file>